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7" r:id="rId3"/>
    <p:sldId id="307" r:id="rId4"/>
    <p:sldId id="328" r:id="rId5"/>
    <p:sldId id="330" r:id="rId6"/>
    <p:sldId id="331" r:id="rId7"/>
    <p:sldId id="338" r:id="rId8"/>
    <p:sldId id="332" r:id="rId9"/>
    <p:sldId id="342" r:id="rId10"/>
    <p:sldId id="343" r:id="rId11"/>
    <p:sldId id="348" r:id="rId12"/>
    <p:sldId id="308" r:id="rId13"/>
    <p:sldId id="344" r:id="rId14"/>
    <p:sldId id="345" r:id="rId15"/>
    <p:sldId id="309" r:id="rId16"/>
    <p:sldId id="347" r:id="rId17"/>
    <p:sldId id="329" r:id="rId18"/>
    <p:sldId id="315" r:id="rId19"/>
    <p:sldId id="334" r:id="rId20"/>
    <p:sldId id="335" r:id="rId21"/>
    <p:sldId id="349" r:id="rId22"/>
    <p:sldId id="326" r:id="rId23"/>
    <p:sldId id="339" r:id="rId24"/>
    <p:sldId id="318" r:id="rId25"/>
    <p:sldId id="319" r:id="rId26"/>
    <p:sldId id="320" r:id="rId27"/>
    <p:sldId id="322" r:id="rId28"/>
    <p:sldId id="323" r:id="rId29"/>
    <p:sldId id="324" r:id="rId30"/>
    <p:sldId id="337" r:id="rId31"/>
    <p:sldId id="333" r:id="rId3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1FD69-3246-4365-B589-22AFA9BDDCE4}" v="1" dt="2023-05-08T16:28:0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3196" autoAdjust="0"/>
  </p:normalViewPr>
  <p:slideViewPr>
    <p:cSldViewPr snapToGrid="0">
      <p:cViewPr varScale="1">
        <p:scale>
          <a:sx n="125" d="100"/>
          <a:sy n="125" d="100"/>
        </p:scale>
        <p:origin x="1206" y="10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n Tastekin" userId="0f9d23481a88e6f6" providerId="LiveId" clId="{2C61FD69-3246-4365-B589-22AFA9BDDCE4}"/>
    <pc:docChg chg="addSld delSld modSld">
      <pc:chgData name="Ozan Tastekin" userId="0f9d23481a88e6f6" providerId="LiveId" clId="{2C61FD69-3246-4365-B589-22AFA9BDDCE4}" dt="2023-05-08T16:34:09.880" v="29" actId="47"/>
      <pc:docMkLst>
        <pc:docMk/>
      </pc:docMkLst>
      <pc:sldChg chg="modSp mod">
        <pc:chgData name="Ozan Tastekin" userId="0f9d23481a88e6f6" providerId="LiveId" clId="{2C61FD69-3246-4365-B589-22AFA9BDDCE4}" dt="2023-05-08T16:31:19.566" v="16" actId="20577"/>
        <pc:sldMkLst>
          <pc:docMk/>
          <pc:sldMk cId="1418998216" sldId="256"/>
        </pc:sldMkLst>
        <pc:spChg chg="mod">
          <ac:chgData name="Ozan Tastekin" userId="0f9d23481a88e6f6" providerId="LiveId" clId="{2C61FD69-3246-4365-B589-22AFA9BDDCE4}" dt="2023-05-08T16:31:19.566" v="16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2C61FD69-3246-4365-B589-22AFA9BDDCE4}" dt="2023-05-08T16:31:16.847" v="12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">
        <pc:chgData name="Ozan Tastekin" userId="0f9d23481a88e6f6" providerId="LiveId" clId="{2C61FD69-3246-4365-B589-22AFA9BDDCE4}" dt="2023-05-08T16:33:58.128" v="17" actId="47"/>
        <pc:sldMkLst>
          <pc:docMk/>
          <pc:sldMk cId="127352201" sldId="270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1343810484" sldId="271"/>
        </pc:sldMkLst>
      </pc:sldChg>
      <pc:sldChg chg="add del">
        <pc:chgData name="Ozan Tastekin" userId="0f9d23481a88e6f6" providerId="LiveId" clId="{2C61FD69-3246-4365-B589-22AFA9BDDCE4}" dt="2023-05-08T16:33:59.617" v="19" actId="47"/>
        <pc:sldMkLst>
          <pc:docMk/>
          <pc:sldMk cId="1066570880" sldId="273"/>
        </pc:sldMkLst>
      </pc:sldChg>
      <pc:sldChg chg="add del">
        <pc:chgData name="Ozan Tastekin" userId="0f9d23481a88e6f6" providerId="LiveId" clId="{2C61FD69-3246-4365-B589-22AFA9BDDCE4}" dt="2023-05-08T16:34:00.090" v="20" actId="47"/>
        <pc:sldMkLst>
          <pc:docMk/>
          <pc:sldMk cId="3260913348" sldId="274"/>
        </pc:sldMkLst>
      </pc:sldChg>
      <pc:sldChg chg="add del">
        <pc:chgData name="Ozan Tastekin" userId="0f9d23481a88e6f6" providerId="LiveId" clId="{2C61FD69-3246-4365-B589-22AFA9BDDCE4}" dt="2023-05-08T16:34:00.548" v="21" actId="47"/>
        <pc:sldMkLst>
          <pc:docMk/>
          <pc:sldMk cId="1716265715" sldId="275"/>
        </pc:sldMkLst>
      </pc:sldChg>
      <pc:sldChg chg="add del">
        <pc:chgData name="Ozan Tastekin" userId="0f9d23481a88e6f6" providerId="LiveId" clId="{2C61FD69-3246-4365-B589-22AFA9BDDCE4}" dt="2023-05-08T16:34:01.041" v="22" actId="47"/>
        <pc:sldMkLst>
          <pc:docMk/>
          <pc:sldMk cId="2184134132" sldId="276"/>
        </pc:sldMkLst>
      </pc:sldChg>
      <pc:sldChg chg="add">
        <pc:chgData name="Ozan Tastekin" userId="0f9d23481a88e6f6" providerId="LiveId" clId="{2C61FD69-3246-4365-B589-22AFA9BDDCE4}" dt="2023-05-03T20:12:01.071" v="0"/>
        <pc:sldMkLst>
          <pc:docMk/>
          <pc:sldMk cId="2109300362" sldId="278"/>
        </pc:sldMkLst>
      </pc:sldChg>
      <pc:sldChg chg="add">
        <pc:chgData name="Ozan Tastekin" userId="0f9d23481a88e6f6" providerId="LiveId" clId="{2C61FD69-3246-4365-B589-22AFA9BDDCE4}" dt="2023-05-03T20:13:17.322" v="1"/>
        <pc:sldMkLst>
          <pc:docMk/>
          <pc:sldMk cId="4076733144" sldId="284"/>
        </pc:sldMkLst>
      </pc:sldChg>
      <pc:sldChg chg="add del">
        <pc:chgData name="Ozan Tastekin" userId="0f9d23481a88e6f6" providerId="LiveId" clId="{2C61FD69-3246-4365-B589-22AFA9BDDCE4}" dt="2023-05-08T16:33:59.088" v="18" actId="47"/>
        <pc:sldMkLst>
          <pc:docMk/>
          <pc:sldMk cId="3215419919" sldId="295"/>
        </pc:sldMkLst>
      </pc:sldChg>
      <pc:sldChg chg="del">
        <pc:chgData name="Ozan Tastekin" userId="0f9d23481a88e6f6" providerId="LiveId" clId="{2C61FD69-3246-4365-B589-22AFA9BDDCE4}" dt="2023-05-08T16:34:05.451" v="23" actId="47"/>
        <pc:sldMkLst>
          <pc:docMk/>
          <pc:sldMk cId="808905611" sldId="302"/>
        </pc:sldMkLst>
      </pc:sldChg>
      <pc:sldChg chg="del">
        <pc:chgData name="Ozan Tastekin" userId="0f9d23481a88e6f6" providerId="LiveId" clId="{2C61FD69-3246-4365-B589-22AFA9BDDCE4}" dt="2023-05-08T16:34:06.742" v="24" actId="47"/>
        <pc:sldMkLst>
          <pc:docMk/>
          <pc:sldMk cId="2606631472" sldId="303"/>
        </pc:sldMkLst>
      </pc:sldChg>
      <pc:sldChg chg="del">
        <pc:chgData name="Ozan Tastekin" userId="0f9d23481a88e6f6" providerId="LiveId" clId="{2C61FD69-3246-4365-B589-22AFA9BDDCE4}" dt="2023-05-08T16:34:07.253" v="25" actId="47"/>
        <pc:sldMkLst>
          <pc:docMk/>
          <pc:sldMk cId="2962060866" sldId="304"/>
        </pc:sldMkLst>
      </pc:sldChg>
      <pc:sldChg chg="del">
        <pc:chgData name="Ozan Tastekin" userId="0f9d23481a88e6f6" providerId="LiveId" clId="{2C61FD69-3246-4365-B589-22AFA9BDDCE4}" dt="2023-05-08T16:34:08.881" v="27" actId="47"/>
        <pc:sldMkLst>
          <pc:docMk/>
          <pc:sldMk cId="440261850" sldId="305"/>
        </pc:sldMkLst>
      </pc:sldChg>
      <pc:sldChg chg="del">
        <pc:chgData name="Ozan Tastekin" userId="0f9d23481a88e6f6" providerId="LiveId" clId="{2C61FD69-3246-4365-B589-22AFA9BDDCE4}" dt="2023-05-08T16:34:09.344" v="28" actId="47"/>
        <pc:sldMkLst>
          <pc:docMk/>
          <pc:sldMk cId="3228400743" sldId="307"/>
        </pc:sldMkLst>
      </pc:sldChg>
      <pc:sldChg chg="del">
        <pc:chgData name="Ozan Tastekin" userId="0f9d23481a88e6f6" providerId="LiveId" clId="{2C61FD69-3246-4365-B589-22AFA9BDDCE4}" dt="2023-05-08T16:34:09.880" v="29" actId="47"/>
        <pc:sldMkLst>
          <pc:docMk/>
          <pc:sldMk cId="3365772681" sldId="308"/>
        </pc:sldMkLst>
      </pc:sldChg>
      <pc:sldChg chg="del">
        <pc:chgData name="Ozan Tastekin" userId="0f9d23481a88e6f6" providerId="LiveId" clId="{2C61FD69-3246-4365-B589-22AFA9BDDCE4}" dt="2023-05-08T16:34:07.810" v="26" actId="47"/>
        <pc:sldMkLst>
          <pc:docMk/>
          <pc:sldMk cId="1148711624" sldId="309"/>
        </pc:sldMkLst>
      </pc:sldChg>
    </pc:docChg>
  </pc:docChgLst>
  <pc:docChgLst>
    <pc:chgData name="Ozan Tastekin" userId="0f9d23481a88e6f6" providerId="LiveId" clId="{8567CC69-9709-4845-ABB1-EB53F8092C86}"/>
    <pc:docChg chg="undo redo custSel addSld delSld modSld sldOrd">
      <pc:chgData name="Ozan Tastekin" userId="0f9d23481a88e6f6" providerId="LiveId" clId="{8567CC69-9709-4845-ABB1-EB53F8092C86}" dt="2023-04-22T20:39:07.485" v="4089" actId="3626"/>
      <pc:docMkLst>
        <pc:docMk/>
      </pc:docMkLst>
      <pc:sldChg chg="modSp mod">
        <pc:chgData name="Ozan Tastekin" userId="0f9d23481a88e6f6" providerId="LiveId" clId="{8567CC69-9709-4845-ABB1-EB53F8092C86}" dt="2023-04-22T18:15:25.878" v="3649" actId="122"/>
        <pc:sldMkLst>
          <pc:docMk/>
          <pc:sldMk cId="1418998216" sldId="256"/>
        </pc:sldMkLst>
        <pc:spChg chg="mod">
          <ac:chgData name="Ozan Tastekin" userId="0f9d23481a88e6f6" providerId="LiveId" clId="{8567CC69-9709-4845-ABB1-EB53F8092C86}" dt="2023-04-22T13:59:42.739" v="453" actId="20577"/>
          <ac:spMkLst>
            <pc:docMk/>
            <pc:sldMk cId="1418998216" sldId="256"/>
            <ac:spMk id="15" creationId="{5C623A4A-342B-4964-A640-D9179207F8CA}"/>
          </ac:spMkLst>
        </pc:spChg>
        <pc:spChg chg="mod">
          <ac:chgData name="Ozan Tastekin" userId="0f9d23481a88e6f6" providerId="LiveId" clId="{8567CC69-9709-4845-ABB1-EB53F8092C86}" dt="2023-04-22T18:15:25.878" v="3649" actId="122"/>
          <ac:spMkLst>
            <pc:docMk/>
            <pc:sldMk cId="1418998216" sldId="256"/>
            <ac:spMk id="19" creationId="{90ADCC7E-BB9B-4A5A-B203-B36AD2817BEE}"/>
          </ac:spMkLst>
        </pc:spChg>
      </pc:sldChg>
      <pc:sldChg chg="del">
        <pc:chgData name="Ozan Tastekin" userId="0f9d23481a88e6f6" providerId="LiveId" clId="{8567CC69-9709-4845-ABB1-EB53F8092C86}" dt="2023-04-22T15:05:46.940" v="2536" actId="47"/>
        <pc:sldMkLst>
          <pc:docMk/>
          <pc:sldMk cId="1388799615" sldId="257"/>
        </pc:sldMkLst>
      </pc:sldChg>
      <pc:sldChg chg="addSp delSp modSp mod modNotesTx">
        <pc:chgData name="Ozan Tastekin" userId="0f9d23481a88e6f6" providerId="LiveId" clId="{8567CC69-9709-4845-ABB1-EB53F8092C86}" dt="2023-04-22T20:39:07.485" v="4089" actId="3626"/>
        <pc:sldMkLst>
          <pc:docMk/>
          <pc:sldMk cId="3272939884" sldId="258"/>
        </pc:sldMkLst>
        <pc:spChg chg="mod">
          <ac:chgData name="Ozan Tastekin" userId="0f9d23481a88e6f6" providerId="LiveId" clId="{8567CC69-9709-4845-ABB1-EB53F8092C86}" dt="2023-04-22T20:39:07.485" v="4089" actId="3626"/>
          <ac:spMkLst>
            <pc:docMk/>
            <pc:sldMk cId="3272939884" sldId="258"/>
            <ac:spMk id="3" creationId="{5382E699-6223-4A83-938E-631D12D1F7A6}"/>
          </ac:spMkLst>
        </pc:spChg>
        <pc:spChg chg="del">
          <ac:chgData name="Ozan Tastekin" userId="0f9d23481a88e6f6" providerId="LiveId" clId="{8567CC69-9709-4845-ABB1-EB53F8092C86}" dt="2023-04-22T17:56:55.141" v="3349" actId="478"/>
          <ac:spMkLst>
            <pc:docMk/>
            <pc:sldMk cId="3272939884" sldId="258"/>
            <ac:spMk id="4" creationId="{E666CC04-83F5-4D6C-99FC-A67683A9CE00}"/>
          </ac:spMkLst>
        </pc:spChg>
        <pc:spChg chg="del">
          <ac:chgData name="Ozan Tastekin" userId="0f9d23481a88e6f6" providerId="LiveId" clId="{8567CC69-9709-4845-ABB1-EB53F8092C86}" dt="2023-04-22T18:13:16.058" v="3584"/>
          <ac:spMkLst>
            <pc:docMk/>
            <pc:sldMk cId="3272939884" sldId="258"/>
            <ac:spMk id="5" creationId="{B94D3A6C-53B7-4285-B249-80D9BC4F5538}"/>
          </ac:spMkLst>
        </pc:spChg>
        <pc:picChg chg="add mod modCrop">
          <ac:chgData name="Ozan Tastekin" userId="0f9d23481a88e6f6" providerId="LiveId" clId="{8567CC69-9709-4845-ABB1-EB53F8092C86}" dt="2023-04-22T18:14:23.585" v="3596" actId="18131"/>
          <ac:picMkLst>
            <pc:docMk/>
            <pc:sldMk cId="3272939884" sldId="258"/>
            <ac:picMk id="7" creationId="{605B97E7-4C91-999B-2650-12EFE786C2ED}"/>
          </ac:picMkLst>
        </pc:picChg>
      </pc:sldChg>
      <pc:sldChg chg="del">
        <pc:chgData name="Ozan Tastekin" userId="0f9d23481a88e6f6" providerId="LiveId" clId="{8567CC69-9709-4845-ABB1-EB53F8092C86}" dt="2023-04-22T15:05:49.740" v="2537" actId="47"/>
        <pc:sldMkLst>
          <pc:docMk/>
          <pc:sldMk cId="3642468032" sldId="259"/>
        </pc:sldMkLst>
      </pc:sldChg>
      <pc:sldChg chg="modSp mod">
        <pc:chgData name="Ozan Tastekin" userId="0f9d23481a88e6f6" providerId="LiveId" clId="{8567CC69-9709-4845-ABB1-EB53F8092C86}" dt="2023-04-22T18:19:03.338" v="3650" actId="113"/>
        <pc:sldMkLst>
          <pc:docMk/>
          <pc:sldMk cId="2288628546" sldId="260"/>
        </pc:sldMkLst>
        <pc:spChg chg="mod">
          <ac:chgData name="Ozan Tastekin" userId="0f9d23481a88e6f6" providerId="LiveId" clId="{8567CC69-9709-4845-ABB1-EB53F8092C86}" dt="2023-04-22T13:50:49.830" v="34" actId="20577"/>
          <ac:spMkLst>
            <pc:docMk/>
            <pc:sldMk cId="2288628546" sldId="260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3:50:54.487" v="49" actId="20577"/>
          <ac:spMkLst>
            <pc:docMk/>
            <pc:sldMk cId="2288628546" sldId="26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19:03.338" v="3650" actId="113"/>
          <ac:spMkLst>
            <pc:docMk/>
            <pc:sldMk cId="2288628546" sldId="260"/>
            <ac:spMk id="4" creationId="{69932A33-5F44-4A60-A680-EAF196FA10F2}"/>
          </ac:spMkLst>
        </pc:spChg>
      </pc:sldChg>
      <pc:sldChg chg="del">
        <pc:chgData name="Ozan Tastekin" userId="0f9d23481a88e6f6" providerId="LiveId" clId="{8567CC69-9709-4845-ABB1-EB53F8092C86}" dt="2023-04-22T14:02:49.546" v="557" actId="47"/>
        <pc:sldMkLst>
          <pc:docMk/>
          <pc:sldMk cId="4274868773" sldId="261"/>
        </pc:sldMkLst>
      </pc:sldChg>
      <pc:sldChg chg="addSp delSp modSp del mod">
        <pc:chgData name="Ozan Tastekin" userId="0f9d23481a88e6f6" providerId="LiveId" clId="{8567CC69-9709-4845-ABB1-EB53F8092C86}" dt="2023-04-22T17:39:39.801" v="2665" actId="47"/>
        <pc:sldMkLst>
          <pc:docMk/>
          <pc:sldMk cId="1102862999" sldId="262"/>
        </pc:sldMkLst>
        <pc:spChg chg="mod">
          <ac:chgData name="Ozan Tastekin" userId="0f9d23481a88e6f6" providerId="LiveId" clId="{8567CC69-9709-4845-ABB1-EB53F8092C86}" dt="2023-04-22T13:56:05.677" v="81"/>
          <ac:spMkLst>
            <pc:docMk/>
            <pc:sldMk cId="1102862999" sldId="262"/>
            <ac:spMk id="2" creationId="{783BA873-C469-4420-AF3B-8160552EB19A}"/>
          </ac:spMkLst>
        </pc:spChg>
        <pc:spChg chg="mod">
          <ac:chgData name="Ozan Tastekin" userId="0f9d23481a88e6f6" providerId="LiveId" clId="{8567CC69-9709-4845-ABB1-EB53F8092C86}" dt="2023-04-22T13:55:41.540" v="73" actId="1076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8567CC69-9709-4845-ABB1-EB53F8092C86}" dt="2023-04-22T13:55:21.375" v="64" actId="20577"/>
          <ac:spMkLst>
            <pc:docMk/>
            <pc:sldMk cId="1102862999" sldId="262"/>
            <ac:spMk id="4" creationId="{B339875C-9106-4DE0-874B-A8487FC549C2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8567CC69-9709-4845-ABB1-EB53F8092C86}" dt="2023-04-22T13:55:31.705" v="66" actId="478"/>
          <ac:spMkLst>
            <pc:docMk/>
            <pc:sldMk cId="1102862999" sldId="262"/>
            <ac:spMk id="7" creationId="{619952D0-15B0-4307-82EA-9B8D10E6B691}"/>
          </ac:spMkLst>
        </pc:spChg>
        <pc:spChg chg="del">
          <ac:chgData name="Ozan Tastekin" userId="0f9d23481a88e6f6" providerId="LiveId" clId="{8567CC69-9709-4845-ABB1-EB53F8092C86}" dt="2023-04-22T13:55:44.501" v="75" actId="478"/>
          <ac:spMkLst>
            <pc:docMk/>
            <pc:sldMk cId="1102862999" sldId="262"/>
            <ac:spMk id="8" creationId="{47F9B1D7-F883-47A9-8C3C-C9F1569BCCA4}"/>
          </ac:spMkLst>
        </pc:spChg>
        <pc:spChg chg="del">
          <ac:chgData name="Ozan Tastekin" userId="0f9d23481a88e6f6" providerId="LiveId" clId="{8567CC69-9709-4845-ABB1-EB53F8092C86}" dt="2023-04-22T13:55:37.346" v="69" actId="478"/>
          <ac:spMkLst>
            <pc:docMk/>
            <pc:sldMk cId="1102862999" sldId="262"/>
            <ac:spMk id="9" creationId="{5A9ECCC0-28E9-4982-8704-9CAF2926B843}"/>
          </ac:spMkLst>
        </pc:spChg>
        <pc:spChg chg="del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0" creationId="{D3E4A891-16A9-4007-A598-387D9CA41A57}"/>
          </ac:spMkLst>
        </pc:spChg>
        <pc:spChg chg="del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1" creationId="{C005F269-114E-4E3E-AF2E-8BE053244BDB}"/>
          </ac:spMkLst>
        </pc:spChg>
        <pc:spChg chg="del mod">
          <ac:chgData name="Ozan Tastekin" userId="0f9d23481a88e6f6" providerId="LiveId" clId="{8567CC69-9709-4845-ABB1-EB53F8092C86}" dt="2023-04-22T13:56:11.803" v="82" actId="478"/>
          <ac:spMkLst>
            <pc:docMk/>
            <pc:sldMk cId="1102862999" sldId="262"/>
            <ac:spMk id="12" creationId="{884C751F-75D8-44A6-B188-7EF920AC1360}"/>
          </ac:spMkLst>
        </pc:spChg>
        <pc:spChg chg="del">
          <ac:chgData name="Ozan Tastekin" userId="0f9d23481a88e6f6" providerId="LiveId" clId="{8567CC69-9709-4845-ABB1-EB53F8092C86}" dt="2023-04-22T13:55:52.950" v="77" actId="478"/>
          <ac:spMkLst>
            <pc:docMk/>
            <pc:sldMk cId="1102862999" sldId="262"/>
            <ac:spMk id="13" creationId="{76A57157-D6E4-47B2-AA92-19A053C2E2CD}"/>
          </ac:spMkLst>
        </pc:spChg>
        <pc:spChg chg="add del mod">
          <ac:chgData name="Ozan Tastekin" userId="0f9d23481a88e6f6" providerId="LiveId" clId="{8567CC69-9709-4845-ABB1-EB53F8092C86}" dt="2023-04-22T13:55:48.182" v="76" actId="478"/>
          <ac:spMkLst>
            <pc:docMk/>
            <pc:sldMk cId="1102862999" sldId="262"/>
            <ac:spMk id="15" creationId="{B0C8DB35-2A10-376E-B85D-ED9F2F187DE4}"/>
          </ac:spMkLst>
        </pc:spChg>
        <pc:spChg chg="add del mod">
          <ac:chgData name="Ozan Tastekin" userId="0f9d23481a88e6f6" providerId="LiveId" clId="{8567CC69-9709-4845-ABB1-EB53F8092C86}" dt="2023-04-22T13:55:33.730" v="68" actId="478"/>
          <ac:spMkLst>
            <pc:docMk/>
            <pc:sldMk cId="1102862999" sldId="262"/>
            <ac:spMk id="17" creationId="{102CD213-5FCC-B1A1-2472-4CA8C9572A6C}"/>
          </ac:spMkLst>
        </pc:spChg>
        <pc:spChg chg="add del mod">
          <ac:chgData name="Ozan Tastekin" userId="0f9d23481a88e6f6" providerId="LiveId" clId="{8567CC69-9709-4845-ABB1-EB53F8092C86}" dt="2023-04-22T13:55:39.382" v="70" actId="478"/>
          <ac:spMkLst>
            <pc:docMk/>
            <pc:sldMk cId="1102862999" sldId="262"/>
            <ac:spMk id="19" creationId="{DFBDF369-104C-350C-1FAD-D2014F5FF7A7}"/>
          </ac:spMkLst>
        </pc:spChg>
        <pc:spChg chg="add del mod">
          <ac:chgData name="Ozan Tastekin" userId="0f9d23481a88e6f6" providerId="LiveId" clId="{8567CC69-9709-4845-ABB1-EB53F8092C86}" dt="2023-04-22T13:56:13.806" v="83" actId="478"/>
          <ac:spMkLst>
            <pc:docMk/>
            <pc:sldMk cId="1102862999" sldId="262"/>
            <ac:spMk id="21" creationId="{63701591-DD54-2B32-DAC5-A612DFDE62BB}"/>
          </ac:spMkLst>
        </pc:spChg>
        <pc:spChg chg="add del mod">
          <ac:chgData name="Ozan Tastekin" userId="0f9d23481a88e6f6" providerId="LiveId" clId="{8567CC69-9709-4845-ABB1-EB53F8092C86}" dt="2023-04-22T13:56:14.742" v="84" actId="478"/>
          <ac:spMkLst>
            <pc:docMk/>
            <pc:sldMk cId="1102862999" sldId="262"/>
            <ac:spMk id="23" creationId="{0144C64A-BCA4-C8C1-A5D3-0F47D5847754}"/>
          </ac:spMkLst>
        </pc:spChg>
      </pc:sldChg>
      <pc:sldChg chg="delSp modSp add mod ord">
        <pc:chgData name="Ozan Tastekin" userId="0f9d23481a88e6f6" providerId="LiveId" clId="{8567CC69-9709-4845-ABB1-EB53F8092C86}" dt="2023-04-22T19:26:52.469" v="3989" actId="20577"/>
        <pc:sldMkLst>
          <pc:docMk/>
          <pc:sldMk cId="3708432526" sldId="263"/>
        </pc:sldMkLst>
        <pc:spChg chg="mod">
          <ac:chgData name="Ozan Tastekin" userId="0f9d23481a88e6f6" providerId="LiveId" clId="{8567CC69-9709-4845-ABB1-EB53F8092C86}" dt="2023-04-22T13:56:47.166" v="100" actId="20577"/>
          <ac:spMkLst>
            <pc:docMk/>
            <pc:sldMk cId="3708432526" sldId="263"/>
            <ac:spMk id="2" creationId="{8C0EDE06-F882-4EBC-B43C-1AB89358A6D4}"/>
          </ac:spMkLst>
        </pc:spChg>
        <pc:spChg chg="del mod">
          <ac:chgData name="Ozan Tastekin" userId="0f9d23481a88e6f6" providerId="LiveId" clId="{8567CC69-9709-4845-ABB1-EB53F8092C86}" dt="2023-04-22T17:37:04.755" v="2636" actId="478"/>
          <ac:spMkLst>
            <pc:docMk/>
            <pc:sldMk cId="3708432526" sldId="263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9:26:52.469" v="3989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Sp delSp modSp add del mod ord">
        <pc:chgData name="Ozan Tastekin" userId="0f9d23481a88e6f6" providerId="LiveId" clId="{8567CC69-9709-4845-ABB1-EB53F8092C86}" dt="2023-04-22T14:26:13.565" v="1768" actId="2696"/>
        <pc:sldMkLst>
          <pc:docMk/>
          <pc:sldMk cId="3181546401" sldId="264"/>
        </pc:sldMkLst>
        <pc:spChg chg="mod">
          <ac:chgData name="Ozan Tastekin" userId="0f9d23481a88e6f6" providerId="LiveId" clId="{8567CC69-9709-4845-ABB1-EB53F8092C86}" dt="2023-04-22T14:03:54.518" v="605" actId="20577"/>
          <ac:spMkLst>
            <pc:docMk/>
            <pc:sldMk cId="3181546401" sldId="264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03:58.839" v="616" actId="20577"/>
          <ac:spMkLst>
            <pc:docMk/>
            <pc:sldMk cId="3181546401" sldId="264"/>
            <ac:spMk id="3" creationId="{B00993C7-653A-4A2C-A51F-B0E3F59E1169}"/>
          </ac:spMkLst>
        </pc:spChg>
        <pc:spChg chg="del">
          <ac:chgData name="Ozan Tastekin" userId="0f9d23481a88e6f6" providerId="LiveId" clId="{8567CC69-9709-4845-ABB1-EB53F8092C86}" dt="2023-04-22T14:03:14.793" v="561" actId="478"/>
          <ac:spMkLst>
            <pc:docMk/>
            <pc:sldMk cId="3181546401" sldId="264"/>
            <ac:spMk id="4" creationId="{69932A33-5F44-4A60-A680-EAF196FA10F2}"/>
          </ac:spMkLst>
        </pc:spChg>
        <pc:spChg chg="add mod">
          <ac:chgData name="Ozan Tastekin" userId="0f9d23481a88e6f6" providerId="LiveId" clId="{8567CC69-9709-4845-ABB1-EB53F8092C86}" dt="2023-04-22T14:14:25.904" v="1279" actId="20577"/>
          <ac:spMkLst>
            <pc:docMk/>
            <pc:sldMk cId="3181546401" sldId="264"/>
            <ac:spMk id="9" creationId="{D80BBF7F-4CD5-6D53-0CD7-C024156E3E7A}"/>
          </ac:spMkLst>
        </pc:spChg>
      </pc:sldChg>
      <pc:sldChg chg="modSp add mod ord">
        <pc:chgData name="Ozan Tastekin" userId="0f9d23481a88e6f6" providerId="LiveId" clId="{8567CC69-9709-4845-ABB1-EB53F8092C86}" dt="2023-04-22T18:40:31.201" v="3852" actId="113"/>
        <pc:sldMkLst>
          <pc:docMk/>
          <pc:sldMk cId="2539450277" sldId="265"/>
        </pc:sldMkLst>
        <pc:spChg chg="mod">
          <ac:chgData name="Ozan Tastekin" userId="0f9d23481a88e6f6" providerId="LiveId" clId="{8567CC69-9709-4845-ABB1-EB53F8092C86}" dt="2023-04-22T18:40:31.201" v="3852" actId="113"/>
          <ac:spMkLst>
            <pc:docMk/>
            <pc:sldMk cId="2539450277" sldId="265"/>
            <ac:spMk id="9" creationId="{D80BBF7F-4CD5-6D53-0CD7-C024156E3E7A}"/>
          </ac:spMkLst>
        </pc:spChg>
      </pc:sldChg>
      <pc:sldChg chg="new del">
        <pc:chgData name="Ozan Tastekin" userId="0f9d23481a88e6f6" providerId="LiveId" clId="{8567CC69-9709-4845-ABB1-EB53F8092C86}" dt="2023-04-22T14:15:38.407" v="1281" actId="47"/>
        <pc:sldMkLst>
          <pc:docMk/>
          <pc:sldMk cId="2673899249" sldId="265"/>
        </pc:sldMkLst>
      </pc:sldChg>
      <pc:sldChg chg="modSp add del mod">
        <pc:chgData name="Ozan Tastekin" userId="0f9d23481a88e6f6" providerId="LiveId" clId="{8567CC69-9709-4845-ABB1-EB53F8092C86}" dt="2023-04-22T14:36:44.798" v="1934" actId="2696"/>
        <pc:sldMkLst>
          <pc:docMk/>
          <pc:sldMk cId="89853528" sldId="266"/>
        </pc:sldMkLst>
        <pc:spChg chg="mod">
          <ac:chgData name="Ozan Tastekin" userId="0f9d23481a88e6f6" providerId="LiveId" clId="{8567CC69-9709-4845-ABB1-EB53F8092C86}" dt="2023-04-22T14:29:35.702" v="1888" actId="20577"/>
          <ac:spMkLst>
            <pc:docMk/>
            <pc:sldMk cId="89853528" sldId="266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4:28:11.032" v="1832" actId="20577"/>
          <ac:spMkLst>
            <pc:docMk/>
            <pc:sldMk cId="89853528" sldId="266"/>
            <ac:spMk id="4" creationId="{69932A33-5F44-4A60-A680-EAF196FA10F2}"/>
          </ac:spMkLst>
        </pc:spChg>
      </pc:sldChg>
      <pc:sldChg chg="addSp delSp modSp add mod">
        <pc:chgData name="Ozan Tastekin" userId="0f9d23481a88e6f6" providerId="LiveId" clId="{8567CC69-9709-4845-ABB1-EB53F8092C86}" dt="2023-04-22T14:33:21.456" v="1890" actId="22"/>
        <pc:sldMkLst>
          <pc:docMk/>
          <pc:sldMk cId="3805844016" sldId="267"/>
        </pc:sldMkLst>
        <pc:spChg chg="mod">
          <ac:chgData name="Ozan Tastekin" userId="0f9d23481a88e6f6" providerId="LiveId" clId="{8567CC69-9709-4845-ABB1-EB53F8092C86}" dt="2023-04-22T14:28:36.919" v="1851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8567CC69-9709-4845-ABB1-EB53F8092C86}" dt="2023-04-22T14:28:43.983" v="1877" actId="20577"/>
          <ac:spMkLst>
            <pc:docMk/>
            <pc:sldMk cId="3805844016" sldId="267"/>
            <ac:spMk id="3" creationId="{B00993C7-653A-4A2C-A51F-B0E3F59E1169}"/>
          </ac:spMkLst>
        </pc:spChg>
        <pc:spChg chg="del mod">
          <ac:chgData name="Ozan Tastekin" userId="0f9d23481a88e6f6" providerId="LiveId" clId="{8567CC69-9709-4845-ABB1-EB53F8092C86}" dt="2023-04-22T14:33:21.456" v="1890" actId="22"/>
          <ac:spMkLst>
            <pc:docMk/>
            <pc:sldMk cId="3805844016" sldId="267"/>
            <ac:spMk id="4" creationId="{69932A33-5F44-4A60-A680-EAF196FA10F2}"/>
          </ac:spMkLst>
        </pc:spChg>
        <pc:picChg chg="add mod ord">
          <ac:chgData name="Ozan Tastekin" userId="0f9d23481a88e6f6" providerId="LiveId" clId="{8567CC69-9709-4845-ABB1-EB53F8092C86}" dt="2023-04-22T14:33:21.456" v="1890" actId="22"/>
          <ac:picMkLst>
            <pc:docMk/>
            <pc:sldMk cId="3805844016" sldId="267"/>
            <ac:picMk id="9" creationId="{5B7DAB75-DA8C-6C36-5A64-4694F7C4EC70}"/>
          </ac:picMkLst>
        </pc:picChg>
      </pc:sldChg>
      <pc:sldChg chg="modSp add mod modNotesTx">
        <pc:chgData name="Ozan Tastekin" userId="0f9d23481a88e6f6" providerId="LiveId" clId="{8567CC69-9709-4845-ABB1-EB53F8092C86}" dt="2023-04-22T19:34:29.920" v="4064" actId="12"/>
        <pc:sldMkLst>
          <pc:docMk/>
          <pc:sldMk cId="19079386" sldId="268"/>
        </pc:sldMkLst>
        <pc:spChg chg="mod">
          <ac:chgData name="Ozan Tastekin" userId="0f9d23481a88e6f6" providerId="LiveId" clId="{8567CC69-9709-4845-ABB1-EB53F8092C86}" dt="2023-04-22T14:40:13.551" v="2104" actId="20577"/>
          <ac:spMkLst>
            <pc:docMk/>
            <pc:sldMk cId="19079386" sldId="268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43:05.361" v="3962" actId="20577"/>
          <ac:spMkLst>
            <pc:docMk/>
            <pc:sldMk cId="19079386" sldId="268"/>
            <ac:spMk id="4" creationId="{69932A33-5F44-4A60-A680-EAF196FA10F2}"/>
          </ac:spMkLst>
        </pc:spChg>
        <pc:spChg chg="mod">
          <ac:chgData name="Ozan Tastekin" userId="0f9d23481a88e6f6" providerId="LiveId" clId="{8567CC69-9709-4845-ABB1-EB53F8092C86}" dt="2023-04-22T14:49:57.620" v="2376" actId="20577"/>
          <ac:spMkLst>
            <pc:docMk/>
            <pc:sldMk cId="19079386" sldId="268"/>
            <ac:spMk id="5" creationId="{247EA653-9857-4123-A4B3-F63422F740FB}"/>
          </ac:spMkLst>
        </pc:spChg>
      </pc:sldChg>
      <pc:sldChg chg="addSp modSp add mod">
        <pc:chgData name="Ozan Tastekin" userId="0f9d23481a88e6f6" providerId="LiveId" clId="{8567CC69-9709-4845-ABB1-EB53F8092C86}" dt="2023-04-22T18:05:48.317" v="3366" actId="20577"/>
        <pc:sldMkLst>
          <pc:docMk/>
          <pc:sldMk cId="1253751360" sldId="269"/>
        </pc:sldMkLst>
        <pc:spChg chg="mod">
          <ac:chgData name="Ozan Tastekin" userId="0f9d23481a88e6f6" providerId="LiveId" clId="{8567CC69-9709-4845-ABB1-EB53F8092C86}" dt="2023-04-22T18:05:48.317" v="3366" actId="20577"/>
          <ac:spMkLst>
            <pc:docMk/>
            <pc:sldMk cId="1253751360" sldId="269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7:35:26.554" v="2561" actId="122"/>
          <ac:spMkLst>
            <pc:docMk/>
            <pc:sldMk cId="1253751360" sldId="269"/>
            <ac:spMk id="4" creationId="{69932A33-5F44-4A60-A680-EAF196FA10F2}"/>
          </ac:spMkLst>
        </pc:spChg>
        <pc:picChg chg="add mod">
          <ac:chgData name="Ozan Tastekin" userId="0f9d23481a88e6f6" providerId="LiveId" clId="{8567CC69-9709-4845-ABB1-EB53F8092C86}" dt="2023-04-22T17:35:20.965" v="2559" actId="1076"/>
          <ac:picMkLst>
            <pc:docMk/>
            <pc:sldMk cId="1253751360" sldId="269"/>
            <ac:picMk id="9" creationId="{D020EEA1-475F-C3A9-50E6-24404B03F5BF}"/>
          </ac:picMkLst>
        </pc:picChg>
      </pc:sldChg>
      <pc:sldChg chg="modSp add mod">
        <pc:chgData name="Ozan Tastekin" userId="0f9d23481a88e6f6" providerId="LiveId" clId="{8567CC69-9709-4845-ABB1-EB53F8092C86}" dt="2023-04-22T18:32:24.481" v="3850" actId="113"/>
        <pc:sldMkLst>
          <pc:docMk/>
          <pc:sldMk cId="2996576039" sldId="270"/>
        </pc:sldMkLst>
        <pc:spChg chg="mod">
          <ac:chgData name="Ozan Tastekin" userId="0f9d23481a88e6f6" providerId="LiveId" clId="{8567CC69-9709-4845-ABB1-EB53F8092C86}" dt="2023-04-22T17:40:01.214" v="2674" actId="20577"/>
          <ac:spMkLst>
            <pc:docMk/>
            <pc:sldMk cId="2996576039" sldId="270"/>
            <ac:spMk id="3" creationId="{B00993C7-653A-4A2C-A51F-B0E3F59E1169}"/>
          </ac:spMkLst>
        </pc:spChg>
        <pc:spChg chg="mod">
          <ac:chgData name="Ozan Tastekin" userId="0f9d23481a88e6f6" providerId="LiveId" clId="{8567CC69-9709-4845-ABB1-EB53F8092C86}" dt="2023-04-22T18:32:24.481" v="3850" actId="113"/>
          <ac:spMkLst>
            <pc:docMk/>
            <pc:sldMk cId="2996576039" sldId="270"/>
            <ac:spMk id="4" creationId="{69932A33-5F44-4A60-A680-EAF196FA10F2}"/>
          </ac:spMkLst>
        </pc:spChg>
      </pc:sldChg>
    </pc:docChg>
  </pc:docChgLst>
  <pc:docChgLst>
    <pc:chgData name="Ozan Tastekin" userId="0f9d23481a88e6f6" providerId="LiveId" clId="{2364BA07-F0E0-41FF-ABFE-1EE558B76BA4}"/>
    <pc:docChg chg="undo redo custSel addSld delSld modSld">
      <pc:chgData name="Ozan Tastekin" userId="0f9d23481a88e6f6" providerId="LiveId" clId="{2364BA07-F0E0-41FF-ABFE-1EE558B76BA4}" dt="2023-05-03T18:42:26.455" v="213" actId="47"/>
      <pc:docMkLst>
        <pc:docMk/>
      </pc:docMkLst>
      <pc:sldChg chg="modSp mod">
        <pc:chgData name="Ozan Tastekin" userId="0f9d23481a88e6f6" providerId="LiveId" clId="{2364BA07-F0E0-41FF-ABFE-1EE558B76BA4}" dt="2023-05-03T18:34:09.299" v="10" actId="20577"/>
        <pc:sldMkLst>
          <pc:docMk/>
          <pc:sldMk cId="1418998216" sldId="256"/>
        </pc:sldMkLst>
        <pc:spChg chg="mod">
          <ac:chgData name="Ozan Tastekin" userId="0f9d23481a88e6f6" providerId="LiveId" clId="{2364BA07-F0E0-41FF-ABFE-1EE558B76BA4}" dt="2023-05-03T18:34:09.299" v="10" actId="20577"/>
          <ac:spMkLst>
            <pc:docMk/>
            <pc:sldMk cId="1418998216" sldId="256"/>
            <ac:spMk id="19" creationId="{90ADCC7E-BB9B-4A5A-B203-B36AD2817BEE}"/>
          </ac:spMkLst>
        </pc:spChg>
      </pc:sldChg>
      <pc:sldChg chg="add del modNotesTx">
        <pc:chgData name="Ozan Tastekin" userId="0f9d23481a88e6f6" providerId="LiveId" clId="{2364BA07-F0E0-41FF-ABFE-1EE558B76BA4}" dt="2023-05-03T18:42:26.455" v="213" actId="47"/>
        <pc:sldMkLst>
          <pc:docMk/>
          <pc:sldMk cId="3272939884" sldId="258"/>
        </pc:sldMkLst>
      </pc:sldChg>
      <pc:sldChg chg="add del">
        <pc:chgData name="Ozan Tastekin" userId="0f9d23481a88e6f6" providerId="LiveId" clId="{2364BA07-F0E0-41FF-ABFE-1EE558B76BA4}" dt="2023-05-03T18:37:56.215" v="108" actId="47"/>
        <pc:sldMkLst>
          <pc:docMk/>
          <pc:sldMk cId="2288628546" sldId="260"/>
        </pc:sldMkLst>
      </pc:sldChg>
      <pc:sldChg chg="addSp delSp modSp add del mod">
        <pc:chgData name="Ozan Tastekin" userId="0f9d23481a88e6f6" providerId="LiveId" clId="{2364BA07-F0E0-41FF-ABFE-1EE558B76BA4}" dt="2023-05-03T18:42:17.425" v="210" actId="47"/>
        <pc:sldMkLst>
          <pc:docMk/>
          <pc:sldMk cId="1102862999" sldId="262"/>
        </pc:sldMkLst>
        <pc:spChg chg="add del">
          <ac:chgData name="Ozan Tastekin" userId="0f9d23481a88e6f6" providerId="LiveId" clId="{2364BA07-F0E0-41FF-ABFE-1EE558B76BA4}" dt="2023-05-03T18:39:17.693" v="141" actId="931"/>
          <ac:spMkLst>
            <pc:docMk/>
            <pc:sldMk cId="1102862999" sldId="262"/>
            <ac:spMk id="3" creationId="{A513A421-A7C6-45D6-BA9F-DFC5548EB52F}"/>
          </ac:spMkLst>
        </pc:spChg>
        <pc:spChg chg="mod">
          <ac:chgData name="Ozan Tastekin" userId="0f9d23481a88e6f6" providerId="LiveId" clId="{2364BA07-F0E0-41FF-ABFE-1EE558B76BA4}" dt="2023-05-03T18:41:59.728" v="174" actId="20577"/>
          <ac:spMkLst>
            <pc:docMk/>
            <pc:sldMk cId="1102862999" sldId="262"/>
            <ac:spMk id="4" creationId="{B339875C-9106-4DE0-874B-A8487FC549C2}"/>
          </ac:spMkLst>
        </pc:spChg>
        <pc:spChg chg="mod">
          <ac:chgData name="Ozan Tastekin" userId="0f9d23481a88e6f6" providerId="LiveId" clId="{2364BA07-F0E0-41FF-ABFE-1EE558B76BA4}" dt="2023-05-03T18:42:10.157" v="208" actId="20577"/>
          <ac:spMkLst>
            <pc:docMk/>
            <pc:sldMk cId="1102862999" sldId="262"/>
            <ac:spMk id="6" creationId="{A8DB388B-F5E2-42C3-829B-D04B35E7061D}"/>
          </ac:spMkLst>
        </pc:spChg>
        <pc:spChg chg="del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7" creationId="{619952D0-15B0-4307-82EA-9B8D10E6B691}"/>
          </ac:spMkLst>
        </pc:spChg>
        <pc:spChg chg="add del mod">
          <ac:chgData name="Ozan Tastekin" userId="0f9d23481a88e6f6" providerId="LiveId" clId="{2364BA07-F0E0-41FF-ABFE-1EE558B76BA4}" dt="2023-05-03T18:41:50.632" v="158" actId="478"/>
          <ac:spMkLst>
            <pc:docMk/>
            <pc:sldMk cId="1102862999" sldId="262"/>
            <ac:spMk id="19" creationId="{D35B05D9-BC81-A301-F06F-BF3E8D3A22DB}"/>
          </ac:spMkLst>
        </pc:spChg>
        <pc:spChg chg="add mod">
          <ac:chgData name="Ozan Tastekin" userId="0f9d23481a88e6f6" providerId="LiveId" clId="{2364BA07-F0E0-41FF-ABFE-1EE558B76BA4}" dt="2023-05-03T18:42:14.677" v="209" actId="478"/>
          <ac:spMkLst>
            <pc:docMk/>
            <pc:sldMk cId="1102862999" sldId="262"/>
            <ac:spMk id="23" creationId="{DB9E3A79-03E8-D968-8EE7-2813E963C944}"/>
          </ac:spMkLst>
        </pc:spChg>
        <pc:picChg chg="add del mod">
          <ac:chgData name="Ozan Tastekin" userId="0f9d23481a88e6f6" providerId="LiveId" clId="{2364BA07-F0E0-41FF-ABFE-1EE558B76BA4}" dt="2023-05-03T18:38:36.261" v="132" actId="21"/>
          <ac:picMkLst>
            <pc:docMk/>
            <pc:sldMk cId="1102862999" sldId="262"/>
            <ac:picMk id="14" creationId="{84824FF9-CE4F-91B4-300E-0BDA3F670B02}"/>
          </ac:picMkLst>
        </pc:picChg>
        <pc:picChg chg="add del mod">
          <ac:chgData name="Ozan Tastekin" userId="0f9d23481a88e6f6" providerId="LiveId" clId="{2364BA07-F0E0-41FF-ABFE-1EE558B76BA4}" dt="2023-05-03T18:38:40.516" v="134"/>
          <ac:picMkLst>
            <pc:docMk/>
            <pc:sldMk cId="1102862999" sldId="262"/>
            <ac:picMk id="15" creationId="{C8748ED1-CD27-8596-94D5-D23DE17784B7}"/>
          </ac:picMkLst>
        </pc:picChg>
        <pc:picChg chg="add del mod modCrop">
          <ac:chgData name="Ozan Tastekin" userId="0f9d23481a88e6f6" providerId="LiveId" clId="{2364BA07-F0E0-41FF-ABFE-1EE558B76BA4}" dt="2023-05-03T18:39:42.032" v="155" actId="478"/>
          <ac:picMkLst>
            <pc:docMk/>
            <pc:sldMk cId="1102862999" sldId="262"/>
            <ac:picMk id="17" creationId="{36388698-F67D-1FDF-43F3-3BCE516FC4AE}"/>
          </ac:picMkLst>
        </pc:picChg>
        <pc:picChg chg="add del mod">
          <ac:chgData name="Ozan Tastekin" userId="0f9d23481a88e6f6" providerId="LiveId" clId="{2364BA07-F0E0-41FF-ABFE-1EE558B76BA4}" dt="2023-05-03T18:41:47.961" v="157"/>
          <ac:picMkLst>
            <pc:docMk/>
            <pc:sldMk cId="1102862999" sldId="262"/>
            <ac:picMk id="20" creationId="{101C8098-F5BD-3EE3-077E-B689AF24641C}"/>
          </ac:picMkLst>
        </pc:picChg>
        <pc:picChg chg="add mod">
          <ac:chgData name="Ozan Tastekin" userId="0f9d23481a88e6f6" providerId="LiveId" clId="{2364BA07-F0E0-41FF-ABFE-1EE558B76BA4}" dt="2023-05-03T18:41:50.932" v="159"/>
          <ac:picMkLst>
            <pc:docMk/>
            <pc:sldMk cId="1102862999" sldId="262"/>
            <ac:picMk id="21" creationId="{E8970813-C472-A918-E815-7D5CB9110378}"/>
          </ac:picMkLst>
        </pc:picChg>
      </pc:sldChg>
      <pc:sldChg chg="modSp add del mod">
        <pc:chgData name="Ozan Tastekin" userId="0f9d23481a88e6f6" providerId="LiveId" clId="{2364BA07-F0E0-41FF-ABFE-1EE558B76BA4}" dt="2023-05-03T18:37:00.556" v="40" actId="47"/>
        <pc:sldMkLst>
          <pc:docMk/>
          <pc:sldMk cId="3708432526" sldId="263"/>
        </pc:sldMkLst>
        <pc:spChg chg="mod">
          <ac:chgData name="Ozan Tastekin" userId="0f9d23481a88e6f6" providerId="LiveId" clId="{2364BA07-F0E0-41FF-ABFE-1EE558B76BA4}" dt="2023-05-03T18:36:55.194" v="37" actId="20577"/>
          <ac:spMkLst>
            <pc:docMk/>
            <pc:sldMk cId="3708432526" sldId="263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4:18.262" v="11" actId="20577"/>
          <ac:spMkLst>
            <pc:docMk/>
            <pc:sldMk cId="3708432526" sldId="263"/>
            <ac:spMk id="4" creationId="{69932A33-5F44-4A60-A680-EAF196FA10F2}"/>
          </ac:spMkLst>
        </pc:spChg>
      </pc:sldChg>
      <pc:sldChg chg="add del">
        <pc:chgData name="Ozan Tastekin" userId="0f9d23481a88e6f6" providerId="LiveId" clId="{2364BA07-F0E0-41FF-ABFE-1EE558B76BA4}" dt="2023-05-03T18:37:55.642" v="107" actId="47"/>
        <pc:sldMkLst>
          <pc:docMk/>
          <pc:sldMk cId="2539450277" sldId="265"/>
        </pc:sldMkLst>
      </pc:sldChg>
      <pc:sldChg chg="addSp delSp modSp mod modNotesTx">
        <pc:chgData name="Ozan Tastekin" userId="0f9d23481a88e6f6" providerId="LiveId" clId="{2364BA07-F0E0-41FF-ABFE-1EE558B76BA4}" dt="2023-05-03T18:42:24.234" v="212" actId="20577"/>
        <pc:sldMkLst>
          <pc:docMk/>
          <pc:sldMk cId="3805844016" sldId="267"/>
        </pc:sldMkLst>
        <pc:spChg chg="mod">
          <ac:chgData name="Ozan Tastekin" userId="0f9d23481a88e6f6" providerId="LiveId" clId="{2364BA07-F0E0-41FF-ABFE-1EE558B76BA4}" dt="2023-05-03T18:37:04.984" v="42" actId="20577"/>
          <ac:spMkLst>
            <pc:docMk/>
            <pc:sldMk cId="3805844016" sldId="267"/>
            <ac:spMk id="2" creationId="{8C0EDE06-F882-4EBC-B43C-1AB89358A6D4}"/>
          </ac:spMkLst>
        </pc:spChg>
        <pc:spChg chg="mod">
          <ac:chgData name="Ozan Tastekin" userId="0f9d23481a88e6f6" providerId="LiveId" clId="{2364BA07-F0E0-41FF-ABFE-1EE558B76BA4}" dt="2023-05-03T18:37:03.289" v="41" actId="20577"/>
          <ac:spMkLst>
            <pc:docMk/>
            <pc:sldMk cId="3805844016" sldId="267"/>
            <ac:spMk id="3" creationId="{B00993C7-653A-4A2C-A51F-B0E3F59E1169}"/>
          </ac:spMkLst>
        </pc:spChg>
        <pc:spChg chg="mod">
          <ac:chgData name="Ozan Tastekin" userId="0f9d23481a88e6f6" providerId="LiveId" clId="{2364BA07-F0E0-41FF-ABFE-1EE558B76BA4}" dt="2023-05-03T18:38:15.173" v="128" actId="20577"/>
          <ac:spMkLst>
            <pc:docMk/>
            <pc:sldMk cId="3805844016" sldId="267"/>
            <ac:spMk id="5" creationId="{247EA653-9857-4123-A4B3-F63422F740FB}"/>
          </ac:spMkLst>
        </pc:spChg>
        <pc:spChg chg="add del mod">
          <ac:chgData name="Ozan Tastekin" userId="0f9d23481a88e6f6" providerId="LiveId" clId="{2364BA07-F0E0-41FF-ABFE-1EE558B76BA4}" dt="2023-05-03T18:36:53.744" v="34" actId="478"/>
          <ac:spMkLst>
            <pc:docMk/>
            <pc:sldMk cId="3805844016" sldId="267"/>
            <ac:spMk id="8" creationId="{CCBA3C1F-24B7-5920-6BD4-84A1F286AD2A}"/>
          </ac:spMkLst>
        </pc:spChg>
        <pc:spChg chg="add mod">
          <ac:chgData name="Ozan Tastekin" userId="0f9d23481a88e6f6" providerId="LiveId" clId="{2364BA07-F0E0-41FF-ABFE-1EE558B76BA4}" dt="2023-05-03T18:37:51.953" v="106" actId="404"/>
          <ac:spMkLst>
            <pc:docMk/>
            <pc:sldMk cId="3805844016" sldId="267"/>
            <ac:spMk id="11" creationId="{86EEEAA2-718A-8D1B-5DD2-556646DC1A80}"/>
          </ac:spMkLst>
        </pc:spChg>
        <pc:picChg chg="add del">
          <ac:chgData name="Ozan Tastekin" userId="0f9d23481a88e6f6" providerId="LiveId" clId="{2364BA07-F0E0-41FF-ABFE-1EE558B76BA4}" dt="2023-05-03T18:37:06.401" v="43" actId="478"/>
          <ac:picMkLst>
            <pc:docMk/>
            <pc:sldMk cId="3805844016" sldId="267"/>
            <ac:picMk id="9" creationId="{5B7DAB75-DA8C-6C36-5A64-4694F7C4EC70}"/>
          </ac:picMkLst>
        </pc:picChg>
        <pc:picChg chg="add del mod">
          <ac:chgData name="Ozan Tastekin" userId="0f9d23481a88e6f6" providerId="LiveId" clId="{2364BA07-F0E0-41FF-ABFE-1EE558B76BA4}" dt="2023-05-03T18:38:51.352" v="136"/>
          <ac:picMkLst>
            <pc:docMk/>
            <pc:sldMk cId="3805844016" sldId="267"/>
            <ac:picMk id="12" creationId="{7B341FD5-43F8-2F1C-AFD2-2D54773F50D9}"/>
          </ac:picMkLst>
        </pc:picChg>
        <pc:picChg chg="add del mod">
          <ac:chgData name="Ozan Tastekin" userId="0f9d23481a88e6f6" providerId="LiveId" clId="{2364BA07-F0E0-41FF-ABFE-1EE558B76BA4}" dt="2023-05-03T18:39:00.165" v="138"/>
          <ac:picMkLst>
            <pc:docMk/>
            <pc:sldMk cId="3805844016" sldId="267"/>
            <ac:picMk id="13" creationId="{084A4652-509B-2E12-BD27-DBBE6C264972}"/>
          </ac:picMkLst>
        </pc:picChg>
        <pc:picChg chg="add del">
          <ac:chgData name="Ozan Tastekin" userId="0f9d23481a88e6f6" providerId="LiveId" clId="{2364BA07-F0E0-41FF-ABFE-1EE558B76BA4}" dt="2023-05-03T18:39:01.725" v="140"/>
          <ac:picMkLst>
            <pc:docMk/>
            <pc:sldMk cId="3805844016" sldId="267"/>
            <ac:picMk id="14" creationId="{C37034D6-7C9F-BBD6-F29E-383AFEFD06B9}"/>
          </ac:picMkLst>
        </pc:picChg>
      </pc:sldChg>
      <pc:sldChg chg="add del">
        <pc:chgData name="Ozan Tastekin" userId="0f9d23481a88e6f6" providerId="LiveId" clId="{2364BA07-F0E0-41FF-ABFE-1EE558B76BA4}" dt="2023-05-03T18:37:56.646" v="109" actId="47"/>
        <pc:sldMkLst>
          <pc:docMk/>
          <pc:sldMk cId="19079386" sldId="268"/>
        </pc:sldMkLst>
      </pc:sldChg>
      <pc:sldChg chg="add del">
        <pc:chgData name="Ozan Tastekin" userId="0f9d23481a88e6f6" providerId="LiveId" clId="{2364BA07-F0E0-41FF-ABFE-1EE558B76BA4}" dt="2023-05-03T18:37:57.776" v="111" actId="47"/>
        <pc:sldMkLst>
          <pc:docMk/>
          <pc:sldMk cId="1253751360" sldId="269"/>
        </pc:sldMkLst>
      </pc:sldChg>
      <pc:sldChg chg="add del">
        <pc:chgData name="Ozan Tastekin" userId="0f9d23481a88e6f6" providerId="LiveId" clId="{2364BA07-F0E0-41FF-ABFE-1EE558B76BA4}" dt="2023-05-03T18:37:57.285" v="110" actId="47"/>
        <pc:sldMkLst>
          <pc:docMk/>
          <pc:sldMk cId="2996576039" sldId="270"/>
        </pc:sldMkLst>
      </pc:sldChg>
      <pc:sldChg chg="add del">
        <pc:chgData name="Ozan Tastekin" userId="0f9d23481a88e6f6" providerId="LiveId" clId="{2364BA07-F0E0-41FF-ABFE-1EE558B76BA4}" dt="2023-05-03T18:37:58.796" v="112" actId="47"/>
        <pc:sldMkLst>
          <pc:docMk/>
          <pc:sldMk cId="3779423351" sldId="271"/>
        </pc:sldMkLst>
      </pc:sldChg>
    </pc:docChg>
  </pc:docChgLst>
  <pc:docChgLst>
    <pc:chgData name="Ozan Tastekin" userId="0f9d23481a88e6f6" providerId="LiveId" clId="{2981A7D7-988A-4824-A792-0ADC219C2BF2}"/>
    <pc:docChg chg="undo redo custSel addSld delSld modSld sldOrd">
      <pc:chgData name="Ozan Tastekin" userId="0f9d23481a88e6f6" providerId="LiveId" clId="{2981A7D7-988A-4824-A792-0ADC219C2BF2}" dt="2023-05-06T18:00:01.706" v="4511" actId="207"/>
      <pc:docMkLst>
        <pc:docMk/>
      </pc:docMkLst>
      <pc:sldChg chg="addSp delSp modSp add del mod ord">
        <pc:chgData name="Ozan Tastekin" userId="0f9d23481a88e6f6" providerId="LiveId" clId="{2981A7D7-988A-4824-A792-0ADC219C2BF2}" dt="2023-05-06T16:06:15.909" v="436" actId="47"/>
        <pc:sldMkLst>
          <pc:docMk/>
          <pc:sldMk cId="836968598" sldId="297"/>
        </pc:sldMkLst>
        <pc:spChg chg="mod">
          <ac:chgData name="Ozan Tastekin" userId="0f9d23481a88e6f6" providerId="LiveId" clId="{2981A7D7-988A-4824-A792-0ADC219C2BF2}" dt="2023-05-06T16:00:33.672" v="115" actId="20577"/>
          <ac:spMkLst>
            <pc:docMk/>
            <pc:sldMk cId="836968598" sldId="297"/>
            <ac:spMk id="3" creationId="{B00993C7-653A-4A2C-A51F-B0E3F59E1169}"/>
          </ac:spMkLst>
        </pc:spChg>
        <pc:spChg chg="add del mod">
          <ac:chgData name="Ozan Tastekin" userId="0f9d23481a88e6f6" providerId="LiveId" clId="{2981A7D7-988A-4824-A792-0ADC219C2BF2}" dt="2023-05-06T16:05:33.129" v="396" actId="478"/>
          <ac:spMkLst>
            <pc:docMk/>
            <pc:sldMk cId="836968598" sldId="297"/>
            <ac:spMk id="4" creationId="{8E77E9AB-BA7A-4EA5-6983-888013051AAF}"/>
          </ac:spMkLst>
        </pc:spChg>
        <pc:spChg chg="mod">
          <ac:chgData name="Ozan Tastekin" userId="0f9d23481a88e6f6" providerId="LiveId" clId="{2981A7D7-988A-4824-A792-0ADC219C2BF2}" dt="2023-05-06T16:05:38.411" v="399" actId="21"/>
          <ac:spMkLst>
            <pc:docMk/>
            <pc:sldMk cId="836968598" sldId="297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7:58:36.641" v="4501" actId="20577"/>
        <pc:sldMkLst>
          <pc:docMk/>
          <pc:sldMk cId="3217298060" sldId="298"/>
        </pc:sldMkLst>
        <pc:spChg chg="mod">
          <ac:chgData name="Ozan Tastekin" userId="0f9d23481a88e6f6" providerId="LiveId" clId="{2981A7D7-988A-4824-A792-0ADC219C2BF2}" dt="2023-05-06T16:01:06.530" v="157" actId="20577"/>
          <ac:spMkLst>
            <pc:docMk/>
            <pc:sldMk cId="3217298060" sldId="298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7:58:36.641" v="4501" actId="20577"/>
          <ac:spMkLst>
            <pc:docMk/>
            <pc:sldMk cId="3217298060" sldId="298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1:13.929" v="159"/>
        <pc:sldMkLst>
          <pc:docMk/>
          <pc:sldMk cId="1513949366" sldId="299"/>
        </pc:sldMkLst>
        <pc:spChg chg="mod">
          <ac:chgData name="Ozan Tastekin" userId="0f9d23481a88e6f6" providerId="LiveId" clId="{2981A7D7-988A-4824-A792-0ADC219C2BF2}" dt="2023-05-06T16:00:56.040" v="141" actId="20577"/>
          <ac:spMkLst>
            <pc:docMk/>
            <pc:sldMk cId="1513949366" sldId="299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5:57:16.611" v="21" actId="20577"/>
          <ac:spMkLst>
            <pc:docMk/>
            <pc:sldMk cId="1513949366" sldId="299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07.433" v="379" actId="47"/>
        <pc:sldMkLst>
          <pc:docMk/>
          <pc:sldMk cId="2383755897" sldId="300"/>
        </pc:sldMkLst>
        <pc:spChg chg="mod">
          <ac:chgData name="Ozan Tastekin" userId="0f9d23481a88e6f6" providerId="LiveId" clId="{2981A7D7-988A-4824-A792-0ADC219C2BF2}" dt="2023-05-06T16:01:02.158" v="149" actId="20577"/>
          <ac:spMkLst>
            <pc:docMk/>
            <pc:sldMk cId="2383755897" sldId="300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05:00.952" v="378" actId="20577"/>
          <ac:spMkLst>
            <pc:docMk/>
            <pc:sldMk cId="2383755897" sldId="300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6:00:43.888" v="119" actId="20577"/>
          <ac:spMkLst>
            <pc:docMk/>
            <pc:sldMk cId="2383755897" sldId="300"/>
            <ac:spMk id="4" creationId="{8E77E9AB-BA7A-4EA5-6983-888013051AAF}"/>
          </ac:spMkLst>
        </pc:spChg>
      </pc:sldChg>
      <pc:sldChg chg="modSp add del mod ord">
        <pc:chgData name="Ozan Tastekin" userId="0f9d23481a88e6f6" providerId="LiveId" clId="{2981A7D7-988A-4824-A792-0ADC219C2BF2}" dt="2023-05-06T17:09:16.943" v="3456" actId="2696"/>
        <pc:sldMkLst>
          <pc:docMk/>
          <pc:sldMk cId="963259755" sldId="301"/>
        </pc:sldMkLst>
        <pc:spChg chg="mod">
          <ac:chgData name="Ozan Tastekin" userId="0f9d23481a88e6f6" providerId="LiveId" clId="{2981A7D7-988A-4824-A792-0ADC219C2BF2}" dt="2023-05-06T16:06:33.832" v="472" actId="20577"/>
          <ac:spMkLst>
            <pc:docMk/>
            <pc:sldMk cId="963259755" sldId="301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5:08.457" v="380" actId="47"/>
        <pc:sldMkLst>
          <pc:docMk/>
          <pc:sldMk cId="708958224" sldId="302"/>
        </pc:sldMkLst>
      </pc:sldChg>
      <pc:sldChg chg="modSp add mod ord">
        <pc:chgData name="Ozan Tastekin" userId="0f9d23481a88e6f6" providerId="LiveId" clId="{2981A7D7-988A-4824-A792-0ADC219C2BF2}" dt="2023-05-06T17:57:48.055" v="4499" actId="207"/>
        <pc:sldMkLst>
          <pc:docMk/>
          <pc:sldMk cId="808905611" sldId="302"/>
        </pc:sldMkLst>
        <pc:spChg chg="mod">
          <ac:chgData name="Ozan Tastekin" userId="0f9d23481a88e6f6" providerId="LiveId" clId="{2981A7D7-988A-4824-A792-0ADC219C2BF2}" dt="2023-05-06T16:26:03.977" v="981" actId="20577"/>
          <ac:spMkLst>
            <pc:docMk/>
            <pc:sldMk cId="808905611" sldId="302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22:54.784" v="699" actId="20577"/>
          <ac:spMkLst>
            <pc:docMk/>
            <pc:sldMk cId="808905611" sldId="302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48.055" v="4499" actId="207"/>
          <ac:spMkLst>
            <pc:docMk/>
            <pc:sldMk cId="808905611" sldId="302"/>
            <ac:spMk id="8" creationId="{24E7DEC0-8A97-4164-2A4C-12F487F326FF}"/>
          </ac:spMkLst>
        </pc:spChg>
      </pc:sldChg>
      <pc:sldChg chg="modSp add del mod">
        <pc:chgData name="Ozan Tastekin" userId="0f9d23481a88e6f6" providerId="LiveId" clId="{2981A7D7-988A-4824-A792-0ADC219C2BF2}" dt="2023-05-06T16:05:32.419" v="395" actId="2890"/>
        <pc:sldMkLst>
          <pc:docMk/>
          <pc:sldMk cId="2657711347" sldId="302"/>
        </pc:sldMkLst>
        <pc:spChg chg="mod">
          <ac:chgData name="Ozan Tastekin" userId="0f9d23481a88e6f6" providerId="LiveId" clId="{2981A7D7-988A-4824-A792-0ADC219C2BF2}" dt="2023-05-06T16:05:30.059" v="391"/>
          <ac:spMkLst>
            <pc:docMk/>
            <pc:sldMk cId="2657711347" sldId="302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6:28.985" v="4494" actId="207"/>
        <pc:sldMkLst>
          <pc:docMk/>
          <pc:sldMk cId="2606631472" sldId="303"/>
        </pc:sldMkLst>
        <pc:spChg chg="mod">
          <ac:chgData name="Ozan Tastekin" userId="0f9d23481a88e6f6" providerId="LiveId" clId="{2981A7D7-988A-4824-A792-0ADC219C2BF2}" dt="2023-05-06T16:26:00.225" v="973" actId="20577"/>
          <ac:spMkLst>
            <pc:docMk/>
            <pc:sldMk cId="2606631472" sldId="303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14:01.320" v="500" actId="20577"/>
          <ac:spMkLst>
            <pc:docMk/>
            <pc:sldMk cId="2606631472" sldId="303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6:28.985" v="4494" actId="207"/>
          <ac:spMkLst>
            <pc:docMk/>
            <pc:sldMk cId="2606631472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06:52.680" v="483" actId="47"/>
        <pc:sldMkLst>
          <pc:docMk/>
          <pc:sldMk cId="3532021884" sldId="303"/>
        </pc:sldMkLst>
        <pc:spChg chg="mod">
          <ac:chgData name="Ozan Tastekin" userId="0f9d23481a88e6f6" providerId="LiveId" clId="{2981A7D7-988A-4824-A792-0ADC219C2BF2}" dt="2023-05-06T16:06:49.034" v="480" actId="20577"/>
          <ac:spMkLst>
            <pc:docMk/>
            <pc:sldMk cId="3532021884" sldId="303"/>
            <ac:spMk id="8" creationId="{24E7DEC0-8A97-4164-2A4C-12F487F326FF}"/>
          </ac:spMkLst>
        </pc:spChg>
      </pc:sldChg>
      <pc:sldChg chg="modSp add del mod ord">
        <pc:chgData name="Ozan Tastekin" userId="0f9d23481a88e6f6" providerId="LiveId" clId="{2981A7D7-988A-4824-A792-0ADC219C2BF2}" dt="2023-05-06T16:24:03.996" v="808" actId="2696"/>
        <pc:sldMkLst>
          <pc:docMk/>
          <pc:sldMk cId="549025263" sldId="304"/>
        </pc:sldMkLst>
        <pc:spChg chg="mod">
          <ac:chgData name="Ozan Tastekin" userId="0f9d23481a88e6f6" providerId="LiveId" clId="{2981A7D7-988A-4824-A792-0ADC219C2BF2}" dt="2023-05-06T16:24:01.482" v="807" actId="20577"/>
          <ac:spMkLst>
            <pc:docMk/>
            <pc:sldMk cId="549025263" sldId="304"/>
            <ac:spMk id="8" creationId="{24E7DEC0-8A97-4164-2A4C-12F487F326FF}"/>
          </ac:spMkLst>
        </pc:spChg>
      </pc:sldChg>
      <pc:sldChg chg="new del">
        <pc:chgData name="Ozan Tastekin" userId="0f9d23481a88e6f6" providerId="LiveId" clId="{2981A7D7-988A-4824-A792-0ADC219C2BF2}" dt="2023-05-06T16:25:38.976" v="940" actId="47"/>
        <pc:sldMkLst>
          <pc:docMk/>
          <pc:sldMk cId="1498467036" sldId="304"/>
        </pc:sldMkLst>
      </pc:sldChg>
      <pc:sldChg chg="modSp add mod ord">
        <pc:chgData name="Ozan Tastekin" userId="0f9d23481a88e6f6" providerId="LiveId" clId="{2981A7D7-988A-4824-A792-0ADC219C2BF2}" dt="2023-05-06T17:57:26.828" v="4498" actId="207"/>
        <pc:sldMkLst>
          <pc:docMk/>
          <pc:sldMk cId="2962060866" sldId="304"/>
        </pc:sldMkLst>
        <pc:spChg chg="mod">
          <ac:chgData name="Ozan Tastekin" userId="0f9d23481a88e6f6" providerId="LiveId" clId="{2981A7D7-988A-4824-A792-0ADC219C2BF2}" dt="2023-05-06T16:25:54.932" v="965" actId="20577"/>
          <ac:spMkLst>
            <pc:docMk/>
            <pc:sldMk cId="2962060866" sldId="304"/>
            <ac:spMk id="2" creationId="{8C0EDE06-F882-4EBC-B43C-1AB89358A6D4}"/>
          </ac:spMkLst>
        </pc:spChg>
        <pc:spChg chg="mod">
          <ac:chgData name="Ozan Tastekin" userId="0f9d23481a88e6f6" providerId="LiveId" clId="{2981A7D7-988A-4824-A792-0ADC219C2BF2}" dt="2023-05-06T16:38:26.320" v="1632" actId="20577"/>
          <ac:spMkLst>
            <pc:docMk/>
            <pc:sldMk cId="2962060866" sldId="304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7:26.828" v="4498" actId="207"/>
          <ac:spMkLst>
            <pc:docMk/>
            <pc:sldMk cId="2962060866" sldId="304"/>
            <ac:spMk id="8" creationId="{24E7DEC0-8A97-4164-2A4C-12F487F326FF}"/>
          </ac:spMkLst>
        </pc:spChg>
      </pc:sldChg>
      <pc:sldChg chg="add del">
        <pc:chgData name="Ozan Tastekin" userId="0f9d23481a88e6f6" providerId="LiveId" clId="{2981A7D7-988A-4824-A792-0ADC219C2BF2}" dt="2023-05-06T16:06:52.059" v="482" actId="47"/>
        <pc:sldMkLst>
          <pc:docMk/>
          <pc:sldMk cId="3986052942" sldId="304"/>
        </pc:sldMkLst>
      </pc:sldChg>
      <pc:sldChg chg="modSp add mod ord">
        <pc:chgData name="Ozan Tastekin" userId="0f9d23481a88e6f6" providerId="LiveId" clId="{2981A7D7-988A-4824-A792-0ADC219C2BF2}" dt="2023-05-06T17:55:38.147" v="4493" actId="20577"/>
        <pc:sldMkLst>
          <pc:docMk/>
          <pc:sldMk cId="440261850" sldId="305"/>
        </pc:sldMkLst>
        <pc:spChg chg="mod">
          <ac:chgData name="Ozan Tastekin" userId="0f9d23481a88e6f6" providerId="LiveId" clId="{2981A7D7-988A-4824-A792-0ADC219C2BF2}" dt="2023-05-06T16:51:08.590" v="1980" actId="20577"/>
          <ac:spMkLst>
            <pc:docMk/>
            <pc:sldMk cId="440261850" sldId="305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55:38.147" v="4493" actId="20577"/>
          <ac:spMkLst>
            <pc:docMk/>
            <pc:sldMk cId="440261850" sldId="305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50:19.119" v="4482" actId="20577"/>
        <pc:sldMkLst>
          <pc:docMk/>
          <pc:sldMk cId="4171546968" sldId="306"/>
        </pc:sldMkLst>
        <pc:spChg chg="mod">
          <ac:chgData name="Ozan Tastekin" userId="0f9d23481a88e6f6" providerId="LiveId" clId="{2981A7D7-988A-4824-A792-0ADC219C2BF2}" dt="2023-05-06T17:50:19.119" v="4482" actId="20577"/>
          <ac:spMkLst>
            <pc:docMk/>
            <pc:sldMk cId="4171546968" sldId="306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09:25.417" v="3457" actId="20577"/>
          <ac:spMkLst>
            <pc:docMk/>
            <pc:sldMk cId="4171546968" sldId="306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8:00:01.706" v="4511" actId="207"/>
        <pc:sldMkLst>
          <pc:docMk/>
          <pc:sldMk cId="3228400743" sldId="307"/>
        </pc:sldMkLst>
        <pc:spChg chg="mod">
          <ac:chgData name="Ozan Tastekin" userId="0f9d23481a88e6f6" providerId="LiveId" clId="{2981A7D7-988A-4824-A792-0ADC219C2BF2}" dt="2023-05-06T17:02:09.266" v="2708" actId="20577"/>
          <ac:spMkLst>
            <pc:docMk/>
            <pc:sldMk cId="3228400743" sldId="307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8:00:01.706" v="4511" actId="207"/>
          <ac:spMkLst>
            <pc:docMk/>
            <pc:sldMk cId="3228400743" sldId="307"/>
            <ac:spMk id="8" creationId="{24E7DEC0-8A97-4164-2A4C-12F487F326FF}"/>
          </ac:spMkLst>
        </pc:spChg>
      </pc:sldChg>
      <pc:sldChg chg="modSp add mod">
        <pc:chgData name="Ozan Tastekin" userId="0f9d23481a88e6f6" providerId="LiveId" clId="{2981A7D7-988A-4824-A792-0ADC219C2BF2}" dt="2023-05-06T17:10:40.298" v="3599" actId="20577"/>
        <pc:sldMkLst>
          <pc:docMk/>
          <pc:sldMk cId="3365772681" sldId="308"/>
        </pc:sldMkLst>
        <pc:spChg chg="mod">
          <ac:chgData name="Ozan Tastekin" userId="0f9d23481a88e6f6" providerId="LiveId" clId="{2981A7D7-988A-4824-A792-0ADC219C2BF2}" dt="2023-05-06T17:10:40.298" v="3599" actId="20577"/>
          <ac:spMkLst>
            <pc:docMk/>
            <pc:sldMk cId="3365772681" sldId="308"/>
            <ac:spMk id="8" creationId="{24E7DEC0-8A97-4164-2A4C-12F487F326FF}"/>
          </ac:spMkLst>
        </pc:spChg>
      </pc:sldChg>
      <pc:sldChg chg="modSp add mod ord">
        <pc:chgData name="Ozan Tastekin" userId="0f9d23481a88e6f6" providerId="LiveId" clId="{2981A7D7-988A-4824-A792-0ADC219C2BF2}" dt="2023-05-06T17:40:19.471" v="4479" actId="20577"/>
        <pc:sldMkLst>
          <pc:docMk/>
          <pc:sldMk cId="1148711624" sldId="309"/>
        </pc:sldMkLst>
        <pc:spChg chg="mod">
          <ac:chgData name="Ozan Tastekin" userId="0f9d23481a88e6f6" providerId="LiveId" clId="{2981A7D7-988A-4824-A792-0ADC219C2BF2}" dt="2023-05-06T17:35:43.532" v="4156" actId="20577"/>
          <ac:spMkLst>
            <pc:docMk/>
            <pc:sldMk cId="1148711624" sldId="309"/>
            <ac:spMk id="3" creationId="{B00993C7-653A-4A2C-A51F-B0E3F59E1169}"/>
          </ac:spMkLst>
        </pc:spChg>
        <pc:spChg chg="mod">
          <ac:chgData name="Ozan Tastekin" userId="0f9d23481a88e6f6" providerId="LiveId" clId="{2981A7D7-988A-4824-A792-0ADC219C2BF2}" dt="2023-05-06T17:40:19.471" v="4479" actId="20577"/>
          <ac:spMkLst>
            <pc:docMk/>
            <pc:sldMk cId="1148711624" sldId="309"/>
            <ac:spMk id="8" creationId="{24E7DEC0-8A97-4164-2A4C-12F487F326FF}"/>
          </ac:spMkLst>
        </pc:spChg>
      </pc:sldChg>
    </pc:docChg>
  </pc:docChgLst>
  <pc:docChgLst>
    <pc:chgData name="Ozan Tastekin" userId="0f9d23481a88e6f6" providerId="LiveId" clId="{814DD18B-5FE7-4D64-94D0-8CDAA12F9322}"/>
    <pc:docChg chg="custSel modSld">
      <pc:chgData name="Ozan Tastekin" userId="0f9d23481a88e6f6" providerId="LiveId" clId="{814DD18B-5FE7-4D64-94D0-8CDAA12F9322}" dt="2023-04-22T19:09:28.631" v="1357" actId="20577"/>
      <pc:docMkLst>
        <pc:docMk/>
      </pc:docMkLst>
      <pc:sldChg chg="modNotesTx">
        <pc:chgData name="Ozan Tastekin" userId="0f9d23481a88e6f6" providerId="LiveId" clId="{814DD18B-5FE7-4D64-94D0-8CDAA12F9322}" dt="2023-04-22T19:00:10.246" v="5" actId="20577"/>
        <pc:sldMkLst>
          <pc:docMk/>
          <pc:sldMk cId="1418998216" sldId="256"/>
        </pc:sldMkLst>
      </pc:sldChg>
      <pc:sldChg chg="modNotesTx">
        <pc:chgData name="Ozan Tastekin" userId="0f9d23481a88e6f6" providerId="LiveId" clId="{814DD18B-5FE7-4D64-94D0-8CDAA12F9322}" dt="2023-04-22T19:02:19.438" v="119" actId="20577"/>
        <pc:sldMkLst>
          <pc:docMk/>
          <pc:sldMk cId="3272939884" sldId="258"/>
        </pc:sldMkLst>
      </pc:sldChg>
      <pc:sldChg chg="modNotesTx">
        <pc:chgData name="Ozan Tastekin" userId="0f9d23481a88e6f6" providerId="LiveId" clId="{814DD18B-5FE7-4D64-94D0-8CDAA12F9322}" dt="2023-04-22T19:04:39.717" v="578" actId="20577"/>
        <pc:sldMkLst>
          <pc:docMk/>
          <pc:sldMk cId="2288628546" sldId="260"/>
        </pc:sldMkLst>
      </pc:sldChg>
      <pc:sldChg chg="modNotesTx">
        <pc:chgData name="Ozan Tastekin" userId="0f9d23481a88e6f6" providerId="LiveId" clId="{814DD18B-5FE7-4D64-94D0-8CDAA12F9322}" dt="2023-04-22T19:04:17.647" v="485" actId="20577"/>
        <pc:sldMkLst>
          <pc:docMk/>
          <pc:sldMk cId="2539450277" sldId="265"/>
        </pc:sldMkLst>
      </pc:sldChg>
      <pc:sldChg chg="modNotesTx">
        <pc:chgData name="Ozan Tastekin" userId="0f9d23481a88e6f6" providerId="LiveId" clId="{814DD18B-5FE7-4D64-94D0-8CDAA12F9322}" dt="2023-04-22T19:02:51.726" v="161" actId="20577"/>
        <pc:sldMkLst>
          <pc:docMk/>
          <pc:sldMk cId="3805844016" sldId="267"/>
        </pc:sldMkLst>
      </pc:sldChg>
      <pc:sldChg chg="modNotesTx">
        <pc:chgData name="Ozan Tastekin" userId="0f9d23481a88e6f6" providerId="LiveId" clId="{814DD18B-5FE7-4D64-94D0-8CDAA12F9322}" dt="2023-04-22T19:04:49.009" v="587" actId="5793"/>
        <pc:sldMkLst>
          <pc:docMk/>
          <pc:sldMk cId="19079386" sldId="268"/>
        </pc:sldMkLst>
      </pc:sldChg>
      <pc:sldChg chg="modNotesTx">
        <pc:chgData name="Ozan Tastekin" userId="0f9d23481a88e6f6" providerId="LiveId" clId="{814DD18B-5FE7-4D64-94D0-8CDAA12F9322}" dt="2023-04-22T19:08:34.520" v="1350" actId="20577"/>
        <pc:sldMkLst>
          <pc:docMk/>
          <pc:sldMk cId="1253751360" sldId="269"/>
        </pc:sldMkLst>
      </pc:sldChg>
      <pc:sldChg chg="modNotesTx">
        <pc:chgData name="Ozan Tastekin" userId="0f9d23481a88e6f6" providerId="LiveId" clId="{814DD18B-5FE7-4D64-94D0-8CDAA12F9322}" dt="2023-04-22T19:09:28.631" v="1357" actId="20577"/>
        <pc:sldMkLst>
          <pc:docMk/>
          <pc:sldMk cId="2996576039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D38FA23-E139-4932-82F7-FA156DFFFC02}" type="datetime1">
              <a:rPr lang="de-DE" sz="800" smtClean="0"/>
              <a:t>27.11.2023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02D767F-1DF3-4CAE-B68B-41720C5DE6E6}" type="datetime1">
              <a:rPr lang="de-DE" smtClean="0"/>
              <a:t>27.11.2023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22B319-206B-4459-A761-AC38D50CB16C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69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1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29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B2F728-CF2D-429A-ADC8-477E46C4E257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8095F4-FB59-4494-913A-3F1B9238E8BB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62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1CC6C10-F508-46C4-B5C0-071D8775D2AF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7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 </a:t>
            </a:r>
          </a:p>
          <a:p>
            <a:r>
              <a:rPr lang="de-DE" dirty="0"/>
              <a:t>Jahr: 1 Zeile</a:t>
            </a:r>
          </a:p>
          <a:p>
            <a:r>
              <a:rPr lang="de-DE" dirty="0"/>
              <a:t>GPS-Daten</a:t>
            </a:r>
          </a:p>
          <a:p>
            <a:pPr lvl="1"/>
            <a:r>
              <a:rPr lang="de-DE" dirty="0" err="1"/>
              <a:t>Uic</a:t>
            </a:r>
            <a:r>
              <a:rPr lang="de-DE" dirty="0"/>
              <a:t> -&gt; Link</a:t>
            </a:r>
          </a:p>
          <a:p>
            <a:pPr lvl="1"/>
            <a:r>
              <a:rPr lang="de-DE" dirty="0"/>
              <a:t>Manuell eintragen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DB2B6E-7A2A-473F-AFE2-8C06D127726F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3DD191-8C2C-47E6-BBDC-FDF4BD378AD0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3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2E4F91-F350-4B8F-91AF-F122CB381A8A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3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2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DB2B6E-7A2A-473F-AFE2-8C06D127726F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40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  <a:p>
            <a:r>
              <a:rPr lang="de-DE" dirty="0"/>
              <a:t>GPS </a:t>
            </a:r>
            <a:r>
              <a:rPr lang="de-DE" dirty="0" err="1"/>
              <a:t>Bearing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In welche Richtung zeigt der Haltepunkt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4BE2E5-D44D-446F-9D93-68D349439C6C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8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4C315F-9475-499F-B79A-3F0CF19E4E56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AA109C-E478-47F6-8AFB-756C761D935D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9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D10D3E-6EEE-4613-A0DC-279D3D97FB52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50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600221-ABE9-4CC1-A478-9F222A7FEDE7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F2F6EB-935B-4FB1-8ECE-850D28DDE96D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28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C5C663-4FE7-404B-937C-0221F1E6926C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9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D30041-F8FB-48E4-95FD-DE0A700FC8D6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2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4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92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8BB4F5-6EFE-49F8-B578-F1C18B46CF04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[Tony]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7A3242-1296-4E80-BFE5-CCD31D3C5F41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3AE8976-512F-44C7-9F53-B7779A6380E7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53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Wochenende = weniger Daten</a:t>
            </a:r>
          </a:p>
          <a:p>
            <a:pPr lvl="1"/>
            <a:r>
              <a:rPr lang="de-DE" dirty="0"/>
              <a:t>Weniger Fahrten</a:t>
            </a:r>
          </a:p>
          <a:p>
            <a:pPr lvl="0"/>
            <a:r>
              <a:rPr lang="de-DE" dirty="0"/>
              <a:t>9. Januar = Sonntag</a:t>
            </a:r>
          </a:p>
          <a:p>
            <a:r>
              <a:rPr lang="de-DE" dirty="0"/>
              <a:t>Problem auf nächster Folie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[Ozan]</a:t>
            </a:r>
          </a:p>
          <a:p>
            <a:r>
              <a:rPr lang="de-DE" dirty="0"/>
              <a:t>Problem: 2. Januar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358D5F-5AAE-422D-8599-34ECA79ACD71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6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[Ozan]</a:t>
            </a:r>
          </a:p>
          <a:p>
            <a:r>
              <a:rPr lang="de-DE"/>
              <a:t>Problem: 22. Oktober</a:t>
            </a:r>
          </a:p>
          <a:p>
            <a:pPr lvl="1"/>
            <a:r>
              <a:rPr lang="de-DE"/>
              <a:t>Recherchieren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F090D4D-DA05-4509-BA94-958AC1B8D546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9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117CFB-47EA-4529-8A9B-CCBF768C31BD}" type="datetime1">
              <a:rPr lang="de-DE" smtClean="0"/>
              <a:t>27.11.2023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0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  Projekt Data Science  WS2023/24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14.11.2023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   Projekt Data Science  WS2023/24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andstroem.github.io/tag/folium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Abstrakter Globus mit binärem Code">
            <a:extLst>
              <a:ext uri="{FF2B5EF4-FFF2-40B4-BE49-F238E27FC236}">
                <a16:creationId xmlns:a16="http://schemas.microsoft.com/office/drawing/2014/main" id="{069F80B5-9106-E73E-555C-9CD12D2238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3" t="7562" r="-18864" b="29384"/>
          <a:stretch/>
        </p:blipFill>
        <p:spPr>
          <a:xfrm>
            <a:off x="0" y="1266841"/>
            <a:ext cx="9144000" cy="330480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2"/>
                </a:solidFill>
              </a:rPr>
              <a:t>Projekt Data Science</a:t>
            </a:r>
          </a:p>
          <a:p>
            <a:r>
              <a:rPr lang="de-DE" sz="1400" dirty="0">
                <a:solidFill>
                  <a:schemeClr val="bg1"/>
                </a:solidFill>
              </a:rPr>
              <a:t>Analyse von Mobilitätsdaten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Datenexploration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7060" y="3491099"/>
            <a:ext cx="3685140" cy="447302"/>
          </a:xfrm>
        </p:spPr>
        <p:txBody>
          <a:bodyPr/>
          <a:lstStyle/>
          <a:p>
            <a:r>
              <a:rPr lang="de-DE" sz="1200" dirty="0">
                <a:solidFill>
                  <a:schemeClr val="bg1"/>
                </a:solidFill>
              </a:rPr>
              <a:t>Wintersemester 2023/24</a:t>
            </a:r>
          </a:p>
          <a:p>
            <a:r>
              <a:rPr lang="de-DE" sz="1200" dirty="0">
                <a:solidFill>
                  <a:schemeClr val="bg1"/>
                </a:solidFill>
              </a:rPr>
              <a:t>Gruppe 02 – Ozan Tastekin &amp; Tony </a:t>
            </a:r>
            <a:r>
              <a:rPr lang="de-DE" sz="1200" dirty="0" err="1">
                <a:solidFill>
                  <a:schemeClr val="bg1"/>
                </a:solidFill>
              </a:rPr>
              <a:t>Klasan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07F2E5A9-877D-4B33-DF03-F35F025BB56C}"/>
              </a:ext>
            </a:extLst>
          </p:cNvPr>
          <p:cNvSpPr txBox="1">
            <a:spLocks/>
          </p:cNvSpPr>
          <p:nvPr/>
        </p:nvSpPr>
        <p:spPr>
          <a:xfrm>
            <a:off x="4808345" y="952062"/>
            <a:ext cx="4103684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Wie viele Einträge gibt es pro Wochentag?</a:t>
            </a:r>
            <a:endParaRPr 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F93F74-80F7-27EC-9BAD-7B0AEA94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4778" y="1742400"/>
            <a:ext cx="4077422" cy="2372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6FCF389-50BD-F332-A453-BEF32E675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82"/>
          <a:stretch/>
        </p:blipFill>
        <p:spPr>
          <a:xfrm>
            <a:off x="231972" y="1800746"/>
            <a:ext cx="4338686" cy="204405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EB13BC8-8D90-82B5-E319-415C23B883F0}"/>
              </a:ext>
            </a:extLst>
          </p:cNvPr>
          <p:cNvSpPr/>
          <p:nvPr/>
        </p:nvSpPr>
        <p:spPr>
          <a:xfrm>
            <a:off x="1116000" y="1800746"/>
            <a:ext cx="62640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1567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FCF389-50BD-F332-A453-BEF32E675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87" r="21444"/>
          <a:stretch/>
        </p:blipFill>
        <p:spPr>
          <a:xfrm>
            <a:off x="286206" y="952062"/>
            <a:ext cx="3966540" cy="204405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EB13BC8-8D90-82B5-E319-415C23B883F0}"/>
              </a:ext>
            </a:extLst>
          </p:cNvPr>
          <p:cNvSpPr/>
          <p:nvPr/>
        </p:nvSpPr>
        <p:spPr>
          <a:xfrm>
            <a:off x="1702740" y="958784"/>
            <a:ext cx="200820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4AC92E-215C-3679-6D2A-B422D7F83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79" t="-222" r="44725" b="222"/>
          <a:stretch/>
        </p:blipFill>
        <p:spPr>
          <a:xfrm>
            <a:off x="286206" y="2832146"/>
            <a:ext cx="3966540" cy="20440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E2AC03D-8874-E2A3-BCC1-14F1356807C8}"/>
              </a:ext>
            </a:extLst>
          </p:cNvPr>
          <p:cNvSpPr/>
          <p:nvPr/>
        </p:nvSpPr>
        <p:spPr>
          <a:xfrm>
            <a:off x="582600" y="2839176"/>
            <a:ext cx="2221560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B4AEFEF1-0BCF-3D4C-63E7-2FD08524C821}"/>
              </a:ext>
            </a:extLst>
          </p:cNvPr>
          <p:cNvGrpSpPr/>
          <p:nvPr/>
        </p:nvGrpSpPr>
        <p:grpSpPr>
          <a:xfrm>
            <a:off x="4870504" y="755916"/>
            <a:ext cx="3258000" cy="1577113"/>
            <a:chOff x="4886880" y="693870"/>
            <a:chExt cx="3258000" cy="1577113"/>
          </a:xfrm>
        </p:grpSpPr>
        <p:pic>
          <p:nvPicPr>
            <p:cNvPr id="13" name="Grafik 12" descr="Straßenbahnwagen mit einfarbiger Füllung">
              <a:extLst>
                <a:ext uri="{FF2B5EF4-FFF2-40B4-BE49-F238E27FC236}">
                  <a16:creationId xmlns:a16="http://schemas.microsoft.com/office/drawing/2014/main" id="{FE2CE9CB-F9C6-B3DB-0819-CBDAB7A9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9643" y="958784"/>
              <a:ext cx="559273" cy="559273"/>
            </a:xfrm>
            <a:prstGeom prst="rect">
              <a:avLst/>
            </a:prstGeom>
          </p:spPr>
        </p:pic>
        <p:pic>
          <p:nvPicPr>
            <p:cNvPr id="14" name="Grafik 13" descr="Straßenbahnwagen mit einfarbiger Füllung">
              <a:extLst>
                <a:ext uri="{FF2B5EF4-FFF2-40B4-BE49-F238E27FC236}">
                  <a16:creationId xmlns:a16="http://schemas.microsoft.com/office/drawing/2014/main" id="{9CF8CD23-C4B1-4FAF-04F5-FBA0CF11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2534" y="958783"/>
              <a:ext cx="559273" cy="559273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9E63D3D5-2F5C-6328-A648-D64A550CCD92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80" y="1566053"/>
              <a:ext cx="325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34B0BFE-311A-9218-8432-28A400799F17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80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357696-3341-EBCA-EC46-3766E534CD5B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2DEDE87-8788-B0B1-AD42-60FDAAE98BE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24" y="151805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C2D84FD-06DF-6085-2EA0-61BC46FD493F}"/>
                </a:ext>
              </a:extLst>
            </p:cNvPr>
            <p:cNvSpPr txBox="1"/>
            <p:nvPr/>
          </p:nvSpPr>
          <p:spPr>
            <a:xfrm>
              <a:off x="5472311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23:59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3CA8960-81FD-E8D8-8315-2A6037D1DCA3}"/>
                </a:ext>
              </a:extLst>
            </p:cNvPr>
            <p:cNvSpPr txBox="1"/>
            <p:nvPr/>
          </p:nvSpPr>
          <p:spPr>
            <a:xfrm>
              <a:off x="6113756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24:00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9C048232-CF4D-DE66-7FE5-BD5098E8642A}"/>
                </a:ext>
              </a:extLst>
            </p:cNvPr>
            <p:cNvSpPr txBox="1"/>
            <p:nvPr/>
          </p:nvSpPr>
          <p:spPr>
            <a:xfrm>
              <a:off x="6755202" y="167279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24:01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42E6C93-629B-4A64-2A65-8AD79E406B62}"/>
                </a:ext>
              </a:extLst>
            </p:cNvPr>
            <p:cNvSpPr txBox="1"/>
            <p:nvPr/>
          </p:nvSpPr>
          <p:spPr>
            <a:xfrm>
              <a:off x="5494019" y="693870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Soll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D2D73D3-5BFD-1A0D-B9B3-7D8C0B80FE51}"/>
                </a:ext>
              </a:extLst>
            </p:cNvPr>
            <p:cNvSpPr txBox="1"/>
            <p:nvPr/>
          </p:nvSpPr>
          <p:spPr>
            <a:xfrm>
              <a:off x="6776910" y="700564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Ist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3EF96A51-E588-A8CE-20DF-DC7C20AC95C2}"/>
                    </a:ext>
                  </a:extLst>
                </p:cNvPr>
                <p:cNvSpPr txBox="1"/>
                <p:nvPr/>
              </p:nvSpPr>
              <p:spPr>
                <a:xfrm>
                  <a:off x="5450957" y="2069709"/>
                  <a:ext cx="1719534" cy="2012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ts val="750"/>
                    </a:spcBef>
                    <a:buClr>
                      <a:schemeClr val="accent1"/>
                    </a:buClr>
                  </a:pPr>
                  <a14:m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de-DE" sz="1200" dirty="0"/>
                    <a:t>Wert größer als 86400</a:t>
                  </a: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3EF96A51-E588-A8CE-20DF-DC7C20AC9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957" y="2069709"/>
                  <a:ext cx="1719534" cy="201274"/>
                </a:xfrm>
                <a:prstGeom prst="rect">
                  <a:avLst/>
                </a:prstGeom>
                <a:blipFill>
                  <a:blip r:embed="rId9"/>
                  <a:stretch>
                    <a:fillRect l="-1060" t="-18182" r="-3887" b="-424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C206D3E-66DF-C587-AE44-FE4127E0CF50}"/>
              </a:ext>
            </a:extLst>
          </p:cNvPr>
          <p:cNvGrpSpPr/>
          <p:nvPr/>
        </p:nvGrpSpPr>
        <p:grpSpPr>
          <a:xfrm>
            <a:off x="4878692" y="2799879"/>
            <a:ext cx="3258000" cy="1577113"/>
            <a:chOff x="4886880" y="2546160"/>
            <a:chExt cx="3258000" cy="1577113"/>
          </a:xfrm>
        </p:grpSpPr>
        <p:pic>
          <p:nvPicPr>
            <p:cNvPr id="31" name="Grafik 30" descr="Straßenbahnwagen mit einfarbiger Füllung">
              <a:extLst>
                <a:ext uri="{FF2B5EF4-FFF2-40B4-BE49-F238E27FC236}">
                  <a16:creationId xmlns:a16="http://schemas.microsoft.com/office/drawing/2014/main" id="{D1101758-4182-B751-99B5-36BC1D51D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89643" y="2811074"/>
              <a:ext cx="559273" cy="559273"/>
            </a:xfrm>
            <a:prstGeom prst="rect">
              <a:avLst/>
            </a:prstGeom>
          </p:spPr>
        </p:pic>
        <p:pic>
          <p:nvPicPr>
            <p:cNvPr id="32" name="Grafik 31" descr="Straßenbahnwagen mit einfarbiger Füllung">
              <a:extLst>
                <a:ext uri="{FF2B5EF4-FFF2-40B4-BE49-F238E27FC236}">
                  <a16:creationId xmlns:a16="http://schemas.microsoft.com/office/drawing/2014/main" id="{5AD2A1EE-29D8-538F-9F5B-73C2B3D6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72534" y="2811073"/>
              <a:ext cx="559273" cy="559273"/>
            </a:xfrm>
            <a:prstGeom prst="rect">
              <a:avLst/>
            </a:prstGeom>
          </p:spPr>
        </p:pic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28270EF8-D795-9AC7-10A6-C9C21CCC2AB4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80" y="3418343"/>
              <a:ext cx="325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A5D4D349-4C7D-D05D-98F1-5DAECCCA428F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80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1C92CD9D-E9FA-B2A6-D088-A34A3726244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9C86A229-BA40-77C1-D98B-45BC52B4DA47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24" y="3370346"/>
              <a:ext cx="0" cy="127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D0435EBE-A4FE-2A0D-9629-F3EC7A8D3C47}"/>
                </a:ext>
              </a:extLst>
            </p:cNvPr>
            <p:cNvSpPr txBox="1"/>
            <p:nvPr/>
          </p:nvSpPr>
          <p:spPr>
            <a:xfrm>
              <a:off x="5472311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23:59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D11A4528-F738-D867-DFE4-2DF737FE84E0}"/>
                </a:ext>
              </a:extLst>
            </p:cNvPr>
            <p:cNvSpPr txBox="1"/>
            <p:nvPr/>
          </p:nvSpPr>
          <p:spPr>
            <a:xfrm>
              <a:off x="6113756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4FA6B6B5-09AC-9220-2A8E-9E203771FF85}"/>
                </a:ext>
              </a:extLst>
            </p:cNvPr>
            <p:cNvSpPr txBox="1"/>
            <p:nvPr/>
          </p:nvSpPr>
          <p:spPr>
            <a:xfrm>
              <a:off x="6755202" y="3525088"/>
              <a:ext cx="393936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24:01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0436C1BD-2D3F-08EE-474F-A71019F92747}"/>
                </a:ext>
              </a:extLst>
            </p:cNvPr>
            <p:cNvSpPr txBox="1"/>
            <p:nvPr/>
          </p:nvSpPr>
          <p:spPr>
            <a:xfrm>
              <a:off x="5494019" y="2546160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Ist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F28C7B0-B024-6509-A007-675F946D976A}"/>
                </a:ext>
              </a:extLst>
            </p:cNvPr>
            <p:cNvSpPr txBox="1"/>
            <p:nvPr/>
          </p:nvSpPr>
          <p:spPr>
            <a:xfrm>
              <a:off x="6776910" y="2552854"/>
              <a:ext cx="350520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200" dirty="0"/>
                <a:t>Soll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DDE5C92-D5CE-A641-F919-08331ED19637}"/>
                    </a:ext>
                  </a:extLst>
                </p:cNvPr>
                <p:cNvSpPr txBox="1"/>
                <p:nvPr/>
              </p:nvSpPr>
              <p:spPr>
                <a:xfrm>
                  <a:off x="5450957" y="3921999"/>
                  <a:ext cx="1719534" cy="2012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ts val="750"/>
                    </a:spcBef>
                    <a:buClr>
                      <a:schemeClr val="accent1"/>
                    </a:buClr>
                  </a:pPr>
                  <a14:m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de-DE" sz="1200" dirty="0"/>
                    <a:t>Wert kleiner als 0</a:t>
                  </a:r>
                </a:p>
              </p:txBody>
            </p:sp>
          </mc:Choice>
          <mc:Fallback xmlns="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DDE5C92-D5CE-A641-F919-08331ED19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957" y="3921999"/>
                  <a:ext cx="1719534" cy="201274"/>
                </a:xfrm>
                <a:prstGeom prst="rect">
                  <a:avLst/>
                </a:prstGeom>
                <a:blipFill>
                  <a:blip r:embed="rId10"/>
                  <a:stretch>
                    <a:fillRect t="-18182" b="-424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40437DE-E6AA-5324-F0A0-D90DA3C87203}"/>
              </a:ext>
            </a:extLst>
          </p:cNvPr>
          <p:cNvCxnSpPr>
            <a:cxnSpLocks/>
          </p:cNvCxnSpPr>
          <p:nvPr/>
        </p:nvCxnSpPr>
        <p:spPr>
          <a:xfrm>
            <a:off x="4389120" y="2571750"/>
            <a:ext cx="4533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66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E884C09-D753-5019-79D3-817A9D5CF8F5}"/>
              </a:ext>
            </a:extLst>
          </p:cNvPr>
          <p:cNvGrpSpPr/>
          <p:nvPr/>
        </p:nvGrpSpPr>
        <p:grpSpPr>
          <a:xfrm>
            <a:off x="386571" y="2093549"/>
            <a:ext cx="3427922" cy="2503431"/>
            <a:chOff x="5192507" y="2121300"/>
            <a:chExt cx="3427922" cy="250343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C119D89-3293-3D59-88F0-05B1798E0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5192507" y="2404280"/>
              <a:ext cx="3427922" cy="2220451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50C645C-EA3E-2410-CFD7-0CF826477FF4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E682DB5-2C9D-88A7-E4C1-1C94D2AC6D37}"/>
              </a:ext>
            </a:extLst>
          </p:cNvPr>
          <p:cNvGrpSpPr/>
          <p:nvPr/>
        </p:nvGrpSpPr>
        <p:grpSpPr>
          <a:xfrm>
            <a:off x="3974527" y="2093550"/>
            <a:ext cx="4819421" cy="2442980"/>
            <a:chOff x="263657" y="2121300"/>
            <a:chExt cx="4819421" cy="244298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697D706-C164-25E5-AE54-59C97572F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0"/>
              <a:ext cx="4819421" cy="216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B49957B-6A58-ACDD-3332-B00D0336C373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415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Haltestellen &amp; Haltepunkte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Wie viele Haltestellen/Haltepunkte sind aktiv/inaktiv?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3B0988D-39DA-45C2-2FDD-E445F7F1858D}"/>
              </a:ext>
            </a:extLst>
          </p:cNvPr>
          <p:cNvGrpSpPr/>
          <p:nvPr/>
        </p:nvGrpSpPr>
        <p:grpSpPr>
          <a:xfrm>
            <a:off x="936001" y="951549"/>
            <a:ext cx="2815200" cy="2043383"/>
            <a:chOff x="5192507" y="2121300"/>
            <a:chExt cx="3427922" cy="250343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C7AA9D-D90B-8474-8D25-321E567C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192507" y="2404281"/>
              <a:ext cx="3427922" cy="2220451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2B6680E-B7F6-E438-D803-A972F824B5BC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F484A6C-FAA7-8D87-A75A-DF6656201AD6}"/>
              </a:ext>
            </a:extLst>
          </p:cNvPr>
          <p:cNvGrpSpPr/>
          <p:nvPr/>
        </p:nvGrpSpPr>
        <p:grpSpPr>
          <a:xfrm>
            <a:off x="506229" y="2831070"/>
            <a:ext cx="3674743" cy="1949850"/>
            <a:chOff x="263657" y="2121300"/>
            <a:chExt cx="4724191" cy="24003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56A7F9-77B6-7662-D91A-3A5AC024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1"/>
              <a:ext cx="4724191" cy="211731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33106EE-5E4F-0A40-62A4-057D824470B9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5A89FF4D-B2AF-A686-B2F3-3B7F194D186B}"/>
              </a:ext>
            </a:extLst>
          </p:cNvPr>
          <p:cNvSpPr/>
          <p:nvPr/>
        </p:nvSpPr>
        <p:spPr>
          <a:xfrm>
            <a:off x="3231538" y="1190127"/>
            <a:ext cx="519663" cy="1524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C3D2F6F-C8A3-6CBF-8C2F-D4E7DD890FAC}"/>
              </a:ext>
            </a:extLst>
          </p:cNvPr>
          <p:cNvSpPr/>
          <p:nvPr/>
        </p:nvSpPr>
        <p:spPr>
          <a:xfrm>
            <a:off x="3491369" y="3072709"/>
            <a:ext cx="689603" cy="147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26" name="Grafik 25" descr="Ein Bild, das Text, Kreis, Screenshot, Diagramm enthält.&#10;&#10;Automatisch generierte Beschreibung">
            <a:extLst>
              <a:ext uri="{FF2B5EF4-FFF2-40B4-BE49-F238E27FC236}">
                <a16:creationId xmlns:a16="http://schemas.microsoft.com/office/drawing/2014/main" id="{66AA4344-5AFA-8F37-28C6-6B5F9FCD7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869" y="1556797"/>
            <a:ext cx="4262714" cy="24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3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Haltestellen &amp; Haltepunkte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Wie viele Haltestellen/Haltepunkte sind aktiv/inaktiv?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3B0988D-39DA-45C2-2FDD-E445F7F1858D}"/>
              </a:ext>
            </a:extLst>
          </p:cNvPr>
          <p:cNvGrpSpPr/>
          <p:nvPr/>
        </p:nvGrpSpPr>
        <p:grpSpPr>
          <a:xfrm>
            <a:off x="936001" y="951549"/>
            <a:ext cx="2815200" cy="2043383"/>
            <a:chOff x="5192507" y="2121300"/>
            <a:chExt cx="3427922" cy="250343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C7AA9D-D90B-8474-8D25-321E567C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192507" y="2404281"/>
              <a:ext cx="3427922" cy="2220451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2B6680E-B7F6-E438-D803-A972F824B5BC}"/>
                </a:ext>
              </a:extLst>
            </p:cNvPr>
            <p:cNvSpPr txBox="1"/>
            <p:nvPr/>
          </p:nvSpPr>
          <p:spPr>
            <a:xfrm>
              <a:off x="6118068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Haltestellen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F484A6C-FAA7-8D87-A75A-DF6656201AD6}"/>
              </a:ext>
            </a:extLst>
          </p:cNvPr>
          <p:cNvGrpSpPr/>
          <p:nvPr/>
        </p:nvGrpSpPr>
        <p:grpSpPr>
          <a:xfrm>
            <a:off x="506229" y="2831070"/>
            <a:ext cx="3674743" cy="1949850"/>
            <a:chOff x="263657" y="2121300"/>
            <a:chExt cx="4724191" cy="24003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56A7F9-77B6-7662-D91A-3A5AC024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657" y="2404281"/>
              <a:ext cx="4724191" cy="211731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33106EE-5E4F-0A40-62A4-057D824470B9}"/>
                </a:ext>
              </a:extLst>
            </p:cNvPr>
            <p:cNvSpPr txBox="1"/>
            <p:nvPr/>
          </p:nvSpPr>
          <p:spPr>
            <a:xfrm>
              <a:off x="1837352" y="2121300"/>
              <a:ext cx="1576800" cy="234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400" dirty="0"/>
                <a:t>Haltepunkte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5A89FF4D-B2AF-A686-B2F3-3B7F194D186B}"/>
              </a:ext>
            </a:extLst>
          </p:cNvPr>
          <p:cNvSpPr/>
          <p:nvPr/>
        </p:nvSpPr>
        <p:spPr>
          <a:xfrm>
            <a:off x="3231538" y="1190127"/>
            <a:ext cx="519663" cy="1524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C3D2F6F-C8A3-6CBF-8C2F-D4E7DD890FAC}"/>
              </a:ext>
            </a:extLst>
          </p:cNvPr>
          <p:cNvSpPr/>
          <p:nvPr/>
        </p:nvSpPr>
        <p:spPr>
          <a:xfrm>
            <a:off x="3491369" y="3072709"/>
            <a:ext cx="689603" cy="147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66AA4344-5AFA-8F37-28C6-6B5F9FCD73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98869" y="1557650"/>
            <a:ext cx="4262714" cy="24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6E1AC8-A3A6-8349-F2EA-95A80D551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0"/>
          <a:stretch/>
        </p:blipFill>
        <p:spPr bwMode="auto">
          <a:xfrm>
            <a:off x="89464" y="2261423"/>
            <a:ext cx="9000000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01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Passagierfrequenz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51549"/>
            <a:ext cx="4140203" cy="3759042"/>
          </a:xfrm>
        </p:spPr>
        <p:txBody>
          <a:bodyPr/>
          <a:lstStyle/>
          <a:p>
            <a:pPr marL="0" indent="0" algn="ctr">
              <a:buNone/>
            </a:pPr>
            <a:r>
              <a:rPr lang="de-DE" sz="1400" dirty="0"/>
              <a:t>Gibt es mehrere Bahnunternehmen?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F84BCF-3053-7E06-3D8C-F7CDD1897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0478"/>
          <a:stretch/>
        </p:blipFill>
        <p:spPr bwMode="auto">
          <a:xfrm>
            <a:off x="466725" y="985241"/>
            <a:ext cx="2900068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AF8AD3-A60B-D80E-04FC-80E8126586E1}"/>
              </a:ext>
            </a:extLst>
          </p:cNvPr>
          <p:cNvSpPr/>
          <p:nvPr/>
        </p:nvSpPr>
        <p:spPr>
          <a:xfrm>
            <a:off x="3073394" y="985241"/>
            <a:ext cx="293399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50B0418-5D71-B726-2C0E-EC53689B1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r="35299"/>
          <a:stretch/>
        </p:blipFill>
        <p:spPr bwMode="auto">
          <a:xfrm>
            <a:off x="466724" y="2797636"/>
            <a:ext cx="3480435" cy="1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19DE92F-FAF9-B53C-23AC-B2EE9B68E688}"/>
              </a:ext>
            </a:extLst>
          </p:cNvPr>
          <p:cNvSpPr/>
          <p:nvPr/>
        </p:nvSpPr>
        <p:spPr>
          <a:xfrm>
            <a:off x="3073394" y="2809131"/>
            <a:ext cx="656847" cy="1664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6824235-268F-1627-2287-0CA95EE418AD}"/>
              </a:ext>
            </a:extLst>
          </p:cNvPr>
          <p:cNvSpPr txBox="1"/>
          <p:nvPr/>
        </p:nvSpPr>
        <p:spPr>
          <a:xfrm>
            <a:off x="3256113" y="1517740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D7133BF-F911-C5B7-0A92-A25EF18C09B7}"/>
              </a:ext>
            </a:extLst>
          </p:cNvPr>
          <p:cNvSpPr txBox="1"/>
          <p:nvPr/>
        </p:nvSpPr>
        <p:spPr>
          <a:xfrm>
            <a:off x="0" y="3318479"/>
            <a:ext cx="596672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400" dirty="0"/>
              <a:t>…</a:t>
            </a:r>
          </a:p>
        </p:txBody>
      </p:sp>
      <p:pic>
        <p:nvPicPr>
          <p:cNvPr id="31" name="Grafik 3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5498FC5-7687-A204-F9FC-D4317F81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792" y="1276521"/>
            <a:ext cx="4488617" cy="34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52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F57195-AF42-3423-A335-D68C56DC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2002950"/>
            <a:ext cx="9000000" cy="17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7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09068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Passagierfrequenz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D74A4B9-DC31-AFEA-2FCA-B32578F3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148" y="1509804"/>
            <a:ext cx="5445702" cy="307637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97B4DBA-CADE-5560-EEC7-1D429D2FB4B5}"/>
              </a:ext>
            </a:extLst>
          </p:cNvPr>
          <p:cNvSpPr/>
          <p:nvPr/>
        </p:nvSpPr>
        <p:spPr>
          <a:xfrm>
            <a:off x="2186941" y="1505421"/>
            <a:ext cx="4930140" cy="43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2541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  <a:p>
            <a:pPr lvl="1"/>
            <a:r>
              <a:rPr lang="de-DE" sz="1200" dirty="0"/>
              <a:t>Matching Tabellen</a:t>
            </a:r>
          </a:p>
          <a:p>
            <a:pPr lvl="2"/>
            <a:r>
              <a:rPr lang="de-DE" sz="1100" dirty="0"/>
              <a:t>Haltestellen</a:t>
            </a:r>
            <a:endParaRPr lang="de-DE" sz="1200" dirty="0"/>
          </a:p>
          <a:p>
            <a:pPr lvl="2"/>
            <a:r>
              <a:rPr lang="de-DE" sz="1100" dirty="0"/>
              <a:t>Haltepunkte</a:t>
            </a:r>
          </a:p>
          <a:p>
            <a:pPr lvl="1"/>
            <a:r>
              <a:rPr lang="de-DE" sz="1200" dirty="0"/>
              <a:t>Daten von 2016 bis 2022</a:t>
            </a:r>
          </a:p>
          <a:p>
            <a:r>
              <a:rPr lang="de-DE" sz="1400" dirty="0"/>
              <a:t>Passagierfrequenzen</a:t>
            </a:r>
          </a:p>
          <a:p>
            <a:pPr lvl="1"/>
            <a:r>
              <a:rPr lang="de-DE" sz="1200" dirty="0"/>
              <a:t>Ein- und Aussteigende an Bahnhöfen</a:t>
            </a:r>
          </a:p>
          <a:p>
            <a:pPr lvl="1"/>
            <a:r>
              <a:rPr lang="de-DE" sz="1200" dirty="0"/>
              <a:t>Daten 2018 &amp; 2022</a:t>
            </a:r>
          </a:p>
          <a:p>
            <a:pPr lvl="1"/>
            <a:r>
              <a:rPr lang="de-DE" sz="1200" dirty="0"/>
              <a:t>Ein Datenpunkt pro Jahr pro Haltestelle</a:t>
            </a:r>
          </a:p>
          <a:p>
            <a:pPr marL="176212" lvl="1" indent="0">
              <a:buNone/>
            </a:pPr>
            <a:endParaRPr lang="de-DE" sz="1400" dirty="0"/>
          </a:p>
          <a:p>
            <a:r>
              <a:rPr lang="de-DE" sz="1400" dirty="0"/>
              <a:t>Bereitgestellt durch die SBB (Schweizerische Bundesbahnen)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0584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Was ist die meistgenutzte Station?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Passagierfrequenz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BD9C05-BE7B-8264-705D-21203A1747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148" y="1509804"/>
            <a:ext cx="5445701" cy="30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Passagierfrequenz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&amp; Iod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Link ist verbunden mit </a:t>
            </a:r>
            <a:r>
              <a:rPr lang="de-DE" sz="1200" dirty="0" err="1"/>
              <a:t>uic</a:t>
            </a:r>
            <a:r>
              <a:rPr lang="de-DE" sz="1200" dirty="0"/>
              <a:t> Wert =&gt; GPS und Iod ergänzen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Jahr fehlt einmal</a:t>
            </a:r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Jahr gehört zu Zürich Hauptbahnhof und sollte 2018 sein (Durch Elimination)</a:t>
            </a:r>
          </a:p>
          <a:p>
            <a:pPr marL="176212" lvl="1" indent="0">
              <a:buNone/>
            </a:pPr>
            <a:endParaRPr lang="de-DE" sz="1200" dirty="0"/>
          </a:p>
          <a:p>
            <a:pPr lvl="1"/>
            <a:r>
              <a:rPr lang="de-DE" sz="1200" dirty="0"/>
              <a:t>Manche Einträge haben Bemerkungen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9611" y="1348447"/>
            <a:ext cx="5286389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3460095-C69D-55DE-FC7E-36246F171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318102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 anchor="t">
            <a:normAutofit/>
          </a:bodyPr>
          <a:lstStyle/>
          <a:p>
            <a:r>
              <a:rPr lang="de-DE" dirty="0"/>
              <a:t>Einblick in die Daten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9" y="1008000"/>
            <a:ext cx="2921611" cy="3708000"/>
          </a:xfrm>
        </p:spPr>
        <p:txBody>
          <a:bodyPr>
            <a:normAutofit/>
          </a:bodyPr>
          <a:lstStyle/>
          <a:p>
            <a:r>
              <a:rPr lang="de-DE" sz="1400" dirty="0"/>
              <a:t>Wie viele Einträge sind leer pro Spalte? - Haltepunkte</a:t>
            </a:r>
          </a:p>
          <a:p>
            <a:pPr lvl="1"/>
            <a:r>
              <a:rPr lang="de-DE" sz="1200" b="1" dirty="0"/>
              <a:t>Problem</a:t>
            </a:r>
            <a:r>
              <a:rPr lang="de-DE" sz="1200" dirty="0"/>
              <a:t>: GPS-Daten fehlen</a:t>
            </a:r>
            <a:endParaRPr lang="de-DE" sz="1000" dirty="0"/>
          </a:p>
          <a:p>
            <a:pPr lvl="1"/>
            <a:r>
              <a:rPr lang="de-DE" sz="1200" b="1" dirty="0"/>
              <a:t>Lösung</a:t>
            </a:r>
            <a:r>
              <a:rPr lang="de-DE" sz="1200" dirty="0"/>
              <a:t>: Noch keine Lösung gefunden</a:t>
            </a:r>
          </a:p>
          <a:p>
            <a:pPr lvl="1"/>
            <a:endParaRPr lang="de-DE" sz="1200" dirty="0"/>
          </a:p>
          <a:p>
            <a:r>
              <a:rPr lang="de-DE" sz="1400" dirty="0"/>
              <a:t>Und Haltestelle?</a:t>
            </a:r>
          </a:p>
          <a:p>
            <a:pPr lvl="1"/>
            <a:r>
              <a:rPr lang="de-DE" sz="1200" dirty="0"/>
              <a:t>Keine leeren Einträge</a:t>
            </a:r>
          </a:p>
          <a:p>
            <a:pPr lvl="1"/>
            <a:endParaRPr lang="de-DE" sz="1200" dirty="0"/>
          </a:p>
          <a:p>
            <a:r>
              <a:rPr lang="de-DE" sz="1400" dirty="0"/>
              <a:t>Fahrzeiten SOLL und IST?</a:t>
            </a:r>
          </a:p>
          <a:p>
            <a:pPr lvl="1"/>
            <a:r>
              <a:rPr lang="de-DE" sz="1200" dirty="0"/>
              <a:t>Auch keine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B85F7-EDC5-696E-1B9C-EDC79934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0830" y="1348447"/>
            <a:ext cx="5163951" cy="2945685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EDBFC7E-BD16-EAE6-51C1-35963D9A0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Leere Einträge</a:t>
            </a:r>
          </a:p>
        </p:txBody>
      </p:sp>
    </p:spTree>
    <p:extLst>
      <p:ext uri="{BB962C8B-B14F-4D97-AF65-F5344CB8AC3E}">
        <p14:creationId xmlns:p14="http://schemas.microsoft.com/office/powerpoint/2010/main" val="184656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906382A-A8B7-386A-16D8-9B2756E57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725" y="319883"/>
            <a:ext cx="3960000" cy="215233"/>
          </a:xfrm>
        </p:spPr>
        <p:txBody>
          <a:bodyPr/>
          <a:lstStyle/>
          <a:p>
            <a:r>
              <a:rPr lang="en-US" sz="1800" cap="none" dirty="0"/>
              <a:t>Was </a:t>
            </a:r>
            <a:r>
              <a:rPr lang="en-US" sz="1800" cap="none" dirty="0" err="1"/>
              <a:t>kommt</a:t>
            </a:r>
            <a:r>
              <a:rPr lang="en-US" sz="1800" cap="none" dirty="0"/>
              <a:t> </a:t>
            </a:r>
            <a:r>
              <a:rPr lang="en-US" sz="1800" cap="none" dirty="0" err="1"/>
              <a:t>als</a:t>
            </a:r>
            <a:r>
              <a:rPr lang="en-US" sz="1800" cap="none" dirty="0"/>
              <a:t> </a:t>
            </a:r>
            <a:r>
              <a:rPr lang="en-US" sz="1800" cap="none" dirty="0" err="1"/>
              <a:t>nächstes</a:t>
            </a:r>
            <a:r>
              <a:rPr lang="en-US" sz="1800" cap="none" dirty="0"/>
              <a:t>?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000" y="695316"/>
            <a:ext cx="3960000" cy="40206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Bis zum nächsten Meilenstein: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Vorgestelle Probleme beheben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Leere Einträge füllen/löschen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01.01.2022 in Datensatz einfügen</a:t>
            </a:r>
          </a:p>
          <a:p>
            <a:pPr lvl="2">
              <a:lnSpc>
                <a:spcPct val="110000"/>
              </a:lnSpc>
            </a:pPr>
            <a:r>
              <a:rPr lang="de-DE" sz="1100" dirty="0"/>
              <a:t>etc.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Daten ggf. noch weiter bereinigen</a:t>
            </a:r>
          </a:p>
          <a:p>
            <a:pPr lvl="1">
              <a:lnSpc>
                <a:spcPct val="110000"/>
              </a:lnSpc>
            </a:pPr>
            <a:r>
              <a:rPr lang="de-DE" sz="1200" dirty="0"/>
              <a:t>Weitere Datenquellen finden &amp; mit einbinden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D114978-AFF4-A477-9A7E-CDCFF10FC2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17000" y="319883"/>
            <a:ext cx="3960000" cy="215233"/>
          </a:xfrm>
        </p:spPr>
        <p:txBody>
          <a:bodyPr/>
          <a:lstStyle/>
          <a:p>
            <a:r>
              <a:rPr lang="en-US" sz="1800" cap="none" dirty="0" err="1"/>
              <a:t>Zeitaufwand</a:t>
            </a:r>
            <a:r>
              <a:rPr lang="en-US" sz="1800" cap="none" dirty="0"/>
              <a:t> </a:t>
            </a:r>
            <a:r>
              <a:rPr lang="en-US" sz="1800" cap="none" dirty="0" err="1"/>
              <a:t>bisher</a:t>
            </a:r>
            <a:endParaRPr lang="en-US" sz="1800" cap="none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AAE56872-44DD-5B07-DE8F-B01DD5CAD0F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52200" y="695316"/>
            <a:ext cx="3960000" cy="4020684"/>
          </a:xfrm>
        </p:spPr>
        <p:txBody>
          <a:bodyPr/>
          <a:lstStyle/>
          <a:p>
            <a:r>
              <a:rPr lang="en-US" sz="1400" dirty="0"/>
              <a:t>Ozan: </a:t>
            </a:r>
            <a:r>
              <a:rPr lang="en-US" sz="1200" dirty="0"/>
              <a:t>~47 </a:t>
            </a:r>
            <a:r>
              <a:rPr lang="en-US" sz="1200" dirty="0" err="1"/>
              <a:t>Stunden</a:t>
            </a:r>
            <a:endParaRPr lang="en-US" sz="1200" dirty="0"/>
          </a:p>
          <a:p>
            <a:pPr lvl="1"/>
            <a:r>
              <a:rPr lang="en-US" sz="1200" dirty="0" err="1"/>
              <a:t>Organisatorisches</a:t>
            </a:r>
            <a:endParaRPr lang="en-US" sz="12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 err="1"/>
              <a:t>Fahrzeiten</a:t>
            </a:r>
            <a:r>
              <a:rPr lang="en-US" sz="1050" dirty="0"/>
              <a:t> SOLL und IST Exploration</a:t>
            </a:r>
          </a:p>
          <a:p>
            <a:pPr lvl="1"/>
            <a:r>
              <a:rPr lang="en-US" sz="1200" dirty="0" err="1"/>
              <a:t>Präsentationsfolien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Tony: </a:t>
            </a:r>
            <a:r>
              <a:rPr lang="en-US" sz="1200" dirty="0"/>
              <a:t>~33 </a:t>
            </a:r>
            <a:r>
              <a:rPr lang="en-US" sz="1200" dirty="0" err="1"/>
              <a:t>Stunden</a:t>
            </a:r>
            <a:endParaRPr lang="en-US" sz="1400" dirty="0"/>
          </a:p>
          <a:p>
            <a:pPr lvl="1"/>
            <a:r>
              <a:rPr lang="en-US" sz="1200" dirty="0" err="1"/>
              <a:t>Schwerpunkt</a:t>
            </a:r>
            <a:r>
              <a:rPr lang="en-US" sz="1200" dirty="0"/>
              <a:t>:</a:t>
            </a:r>
          </a:p>
          <a:p>
            <a:pPr lvl="2"/>
            <a:r>
              <a:rPr lang="en-US" sz="1050" dirty="0"/>
              <a:t>Exploration von…</a:t>
            </a:r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Haltestellen</a:t>
            </a:r>
            <a:endParaRPr lang="en-US" sz="1050" dirty="0"/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Haltepunkte</a:t>
            </a:r>
            <a:endParaRPr lang="en-US" sz="1050" dirty="0"/>
          </a:p>
          <a:p>
            <a:pPr lvl="3"/>
            <a:r>
              <a:rPr lang="en-US" sz="1050" dirty="0"/>
              <a:t>… </a:t>
            </a:r>
            <a:r>
              <a:rPr lang="en-US" sz="1050" dirty="0" err="1"/>
              <a:t>Passagierfrequenz</a:t>
            </a:r>
            <a:br>
              <a:rPr lang="en-US" sz="1050" dirty="0"/>
            </a:br>
            <a:endParaRPr lang="en-US" sz="1050" dirty="0"/>
          </a:p>
          <a:p>
            <a:r>
              <a:rPr lang="en-US" sz="1400" dirty="0" err="1"/>
              <a:t>Insgesamt</a:t>
            </a:r>
            <a:r>
              <a:rPr lang="en-US" sz="1400" dirty="0"/>
              <a:t>: ~80 </a:t>
            </a:r>
            <a:r>
              <a:rPr lang="en-US" sz="1400" dirty="0" err="1"/>
              <a:t>Stunden</a:t>
            </a:r>
            <a:endParaRPr lang="en-US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754400" y="4876200"/>
            <a:ext cx="5328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14.11.2023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66725" y="4876200"/>
            <a:ext cx="6063501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Universität Stuttgart			Projekt Data Science		WS2023/24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13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Einzigartige Spalten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Haltepunkte 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7" y="1840638"/>
            <a:ext cx="6356499" cy="25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3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Passagierfrequenz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9327" y="1872304"/>
            <a:ext cx="6356499" cy="252023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7903155-2A5E-5054-5F3F-DDA717A88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23263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sind einzigartig pro Spalte? - Haltestellen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1463" y="1872304"/>
            <a:ext cx="5952226" cy="2520235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705C5FF-C08D-C4E1-5D5C-0507A3B79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Einzigartige Spalten</a:t>
            </a:r>
          </a:p>
        </p:txBody>
      </p:sp>
    </p:spTree>
    <p:extLst>
      <p:ext uri="{BB962C8B-B14F-4D97-AF65-F5344CB8AC3E}">
        <p14:creationId xmlns:p14="http://schemas.microsoft.com/office/powerpoint/2010/main" val="362595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Stadt?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4509" y="1317566"/>
            <a:ext cx="5914981" cy="339302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C27C831-FCE5-81E0-457F-E3255CCD0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874873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Haltestelle?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0249" y="1383579"/>
            <a:ext cx="6063501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65A9D88-B8D4-6D3D-8FB2-380966A8A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3206064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 pro Linie? - Fahrzeiten SOLL und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5DB62-9383-FD57-5AB7-8632D08E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390" y="1383579"/>
            <a:ext cx="5461219" cy="3328821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</p:spTree>
    <p:extLst>
      <p:ext uri="{BB962C8B-B14F-4D97-AF65-F5344CB8AC3E}">
        <p14:creationId xmlns:p14="http://schemas.microsoft.com/office/powerpoint/2010/main" val="191322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5B106-9016-2640-FFFE-8B2D719BF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/>
          <a:stretch/>
        </p:blipFill>
        <p:spPr bwMode="auto">
          <a:xfrm>
            <a:off x="72000" y="2112996"/>
            <a:ext cx="9000000" cy="185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3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68E21C9-4A7C-2711-F55C-590489F9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82" y="1269279"/>
            <a:ext cx="5911635" cy="33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34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8"/>
            <a:ext cx="8243887" cy="3835552"/>
          </a:xfrm>
        </p:spPr>
        <p:txBody>
          <a:bodyPr/>
          <a:lstStyle/>
          <a:p>
            <a:r>
              <a:rPr lang="de-DE" sz="1400" dirty="0"/>
              <a:t>Wie viele Stationen gibt es pro Kanton? - Fahrzeiten SOLL und IST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pPr marL="0" indent="0">
              <a:buNone/>
            </a:pPr>
            <a:br>
              <a:rPr lang="de-DE" sz="1400" dirty="0"/>
            </a:br>
            <a:br>
              <a:rPr lang="de-DE" sz="1050" dirty="0"/>
            </a:br>
            <a:r>
              <a:rPr lang="de-DE" sz="1050" dirty="0" err="1"/>
              <a:t>Geojson</a:t>
            </a:r>
            <a:r>
              <a:rPr lang="de-DE" sz="1050" dirty="0"/>
              <a:t> Datei der Karte: </a:t>
            </a:r>
            <a:r>
              <a:rPr lang="de-DE" sz="1050" dirty="0">
                <a:hlinkClick r:id="rId3"/>
              </a:rPr>
              <a:t>https://rsandstroem.github.io/tag/folium.html</a:t>
            </a:r>
            <a:endParaRPr lang="de-DE" sz="105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EDBD6F3-D083-63A0-7553-B0401EE64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Anzahl an Einträgen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BDF8FB-A273-65D1-51B1-27B06581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8" y="1231929"/>
            <a:ext cx="5570072" cy="33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2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Verständnis für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Datensätze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Fahrzeiten SOLL und IST</a:t>
            </a:r>
          </a:p>
          <a:p>
            <a:pPr lvl="1"/>
            <a:r>
              <a:rPr lang="de-DE" sz="1200" dirty="0"/>
              <a:t>Wöchentliche Soll und Ist Vergleiche der Fahrten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434C57-9D1F-ADAC-64A7-29498CBC1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6"/>
          <a:stretch/>
        </p:blipFill>
        <p:spPr bwMode="auto">
          <a:xfrm>
            <a:off x="72000" y="1955075"/>
            <a:ext cx="9000000" cy="176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1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Übersicht (2022)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1" y="1619872"/>
            <a:ext cx="8338185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Januar (2022)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4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Januar (2022)</a:t>
            </a:r>
          </a:p>
          <a:p>
            <a:pPr lvl="1"/>
            <a:r>
              <a:rPr lang="de-DE" sz="1200" dirty="0"/>
              <a:t>Wo ist der 01.01.2022? =&gt; Datensatz von 2021 endet am 01.01.2022</a:t>
            </a:r>
            <a:endParaRPr lang="de-DE" sz="1400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029" y="1619872"/>
            <a:ext cx="8284869" cy="29771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8AD598-577F-6603-0AC8-B36734857F3E}"/>
              </a:ext>
            </a:extLst>
          </p:cNvPr>
          <p:cNvSpPr/>
          <p:nvPr/>
        </p:nvSpPr>
        <p:spPr>
          <a:xfrm>
            <a:off x="838200" y="3139441"/>
            <a:ext cx="335280" cy="1272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64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6EEEAA2-718A-8D1B-5DD2-556646DC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Wie viele Einträge gibt es? - Oktober (2022)</a:t>
            </a:r>
          </a:p>
          <a:p>
            <a:pPr lvl="1"/>
            <a:r>
              <a:rPr lang="de-DE" sz="1200" dirty="0"/>
              <a:t>22.Oktober.2022 etwas passiert?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441A583-4583-F6D6-5280-29F808F28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64360F-1683-D9ED-DA97-0FFFBCE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927" y="1627896"/>
            <a:ext cx="8249073" cy="296106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9B4F11A-63DC-7B0A-1DB6-D10BE8F1BFFC}"/>
              </a:ext>
            </a:extLst>
          </p:cNvPr>
          <p:cNvSpPr/>
          <p:nvPr/>
        </p:nvSpPr>
        <p:spPr>
          <a:xfrm>
            <a:off x="5844540" y="3924300"/>
            <a:ext cx="115824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0843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die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993C7-653A-4A2C-A51F-B0E3F59E1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600" dirty="0"/>
              <a:t>Fahrzeiten SOLL und IST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7EA653-9857-4123-A4B3-F63422F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14.11.2023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747F64-6F54-4BB5-AF87-FBB10F84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de-DE" dirty="0"/>
              <a:t>Universität Stuttgart			Projekt Data Science		WS2023/24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2188F9-16DC-F5C1-9C7A-9019CBA41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2"/>
          <a:stretch/>
        </p:blipFill>
        <p:spPr>
          <a:xfrm>
            <a:off x="231972" y="1800746"/>
            <a:ext cx="4338686" cy="204405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5353B06-5AD0-99A4-8ED6-97BD2A92F667}"/>
              </a:ext>
            </a:extLst>
          </p:cNvPr>
          <p:cNvSpPr/>
          <p:nvPr/>
        </p:nvSpPr>
        <p:spPr>
          <a:xfrm>
            <a:off x="403200" y="1800746"/>
            <a:ext cx="296453" cy="178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E71DF18-D5B5-8207-49B6-F5478E587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881" y="1464937"/>
            <a:ext cx="2978238" cy="3051014"/>
          </a:xfrm>
          <a:prstGeom prst="rect">
            <a:avLst/>
          </a:prstGeom>
        </p:spPr>
      </p:pic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07F2E5A9-877D-4B33-DF03-F35F025BB56C}"/>
              </a:ext>
            </a:extLst>
          </p:cNvPr>
          <p:cNvSpPr txBox="1">
            <a:spLocks/>
          </p:cNvSpPr>
          <p:nvPr/>
        </p:nvSpPr>
        <p:spPr>
          <a:xfrm>
            <a:off x="4808345" y="952062"/>
            <a:ext cx="4103684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Wie viele Linien gibt es?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20388841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9 Institute.pptx" id="{266BC66B-825B-403F-9A9C-61AA4CDB5599}" vid="{E6FD89BB-BBE7-4ED5-9F52-F067FE05C298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D_16zu9 Institute</Template>
  <TotalTime>0</TotalTime>
  <Words>1460</Words>
  <Application>Microsoft Office PowerPoint</Application>
  <PresentationFormat>Bildschirmpräsentation (16:9)</PresentationFormat>
  <Paragraphs>424</Paragraphs>
  <Slides>31</Slides>
  <Notes>31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4" baseType="lpstr">
      <vt:lpstr>Arial</vt:lpstr>
      <vt:lpstr>Cambria Math</vt:lpstr>
      <vt:lpstr>Uni_Stuttgart</vt:lpstr>
      <vt:lpstr>PowerPoint-Präsentation</vt:lpstr>
      <vt:lpstr>Verständnis für die Daten</vt:lpstr>
      <vt:lpstr>Verständnis für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Verständnis für die Daten</vt:lpstr>
      <vt:lpstr>Einblick in die Daten</vt:lpstr>
      <vt:lpstr>Einblick in die Daten</vt:lpstr>
      <vt:lpstr>Verständnis für die Daten</vt:lpstr>
      <vt:lpstr>Einblick in die Daten</vt:lpstr>
      <vt:lpstr>Verständnis für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PowerPoint-Präsentation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  <vt:lpstr>Einblick in die Daten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Ozan Tastekin</dc:creator>
  <cp:lastModifiedBy>Ozan Tastekin</cp:lastModifiedBy>
  <cp:revision>17</cp:revision>
  <dcterms:created xsi:type="dcterms:W3CDTF">2023-04-13T19:22:12Z</dcterms:created>
  <dcterms:modified xsi:type="dcterms:W3CDTF">2023-11-27T14:44:59Z</dcterms:modified>
</cp:coreProperties>
</file>